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28120484885310021"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4"/>
  </p:sldMasterIdLst>
  <p:sldIdLst>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05" d="100"/>
          <a:sy n="105"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hyperlink" Target="https://www.geography-fieldwork.org/gis/" TargetMode="External"/><Relationship Id="rId13" Type="http://schemas.openxmlformats.org/officeDocument/2006/relationships/image" Target="../media/image8.jpg"/><Relationship Id="rId18" Type="http://schemas.openxmlformats.org/officeDocument/2006/relationships/hyperlink" Target="https://en.wikipedia.org/wiki/British_entry_into_World_War_I" TargetMode="External"/><Relationship Id="rId3" Type="http://schemas.openxmlformats.org/officeDocument/2006/relationships/image" Target="../media/image3.jpg"/><Relationship Id="rId7" Type="http://schemas.openxmlformats.org/officeDocument/2006/relationships/image" Target="../media/image5.28120484885310021"/><Relationship Id="rId12" Type="http://schemas.openxmlformats.org/officeDocument/2006/relationships/hyperlink" Target="https://ferrisintroductiontosocialwork.pressbooks.com/chapter/chapter-3-cultural-competence/" TargetMode="External"/><Relationship Id="rId17" Type="http://schemas.openxmlformats.org/officeDocument/2006/relationships/image" Target="../media/image10.jpg"/><Relationship Id="rId2" Type="http://schemas.openxmlformats.org/officeDocument/2006/relationships/hyperlink" Target="http://fibromodem.com/category/videos" TargetMode="External"/><Relationship Id="rId16" Type="http://schemas.openxmlformats.org/officeDocument/2006/relationships/hyperlink" Target="https://stileex.xyz/en/retail-sales-techniques/" TargetMode="External"/><Relationship Id="rId1" Type="http://schemas.openxmlformats.org/officeDocument/2006/relationships/image" Target="../media/image2.jpg"/><Relationship Id="rId6" Type="http://schemas.openxmlformats.org/officeDocument/2006/relationships/hyperlink" Target="http://eduspiral.com/tag/business-administration" TargetMode="External"/><Relationship Id="rId11" Type="http://schemas.openxmlformats.org/officeDocument/2006/relationships/image" Target="../media/image7.jpg"/><Relationship Id="rId5" Type="http://schemas.openxmlformats.org/officeDocument/2006/relationships/image" Target="../media/image4.jpg"/><Relationship Id="rId15" Type="http://schemas.openxmlformats.org/officeDocument/2006/relationships/image" Target="../media/image9.jpg"/><Relationship Id="rId10" Type="http://schemas.openxmlformats.org/officeDocument/2006/relationships/hyperlink" Target="https://fabiusmaximus.com/2015/03/28/courts-exempt-united-against-nuclear-iran-81704/" TargetMode="External"/><Relationship Id="rId4" Type="http://schemas.openxmlformats.org/officeDocument/2006/relationships/hyperlink" Target="https://www.flickr.com/photos/photographerglen/4873744179" TargetMode="External"/><Relationship Id="rId9" Type="http://schemas.openxmlformats.org/officeDocument/2006/relationships/image" Target="../media/image6.jpg"/><Relationship Id="rId14" Type="http://schemas.openxmlformats.org/officeDocument/2006/relationships/hyperlink" Target="https://courses.lumenlearning.com/sociology/chapter/world-religions/"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geography-fieldwork.org/gis/" TargetMode="External"/><Relationship Id="rId13" Type="http://schemas.openxmlformats.org/officeDocument/2006/relationships/image" Target="../media/image7.jpg"/><Relationship Id="rId18" Type="http://schemas.openxmlformats.org/officeDocument/2006/relationships/hyperlink" Target="https://stileex.xyz/en/retail-sales-techniques/" TargetMode="External"/><Relationship Id="rId3" Type="http://schemas.openxmlformats.org/officeDocument/2006/relationships/image" Target="../media/image3.jpg"/><Relationship Id="rId7" Type="http://schemas.openxmlformats.org/officeDocument/2006/relationships/image" Target="../media/image5.28120484885310021"/><Relationship Id="rId12" Type="http://schemas.openxmlformats.org/officeDocument/2006/relationships/hyperlink" Target="https://en.wikipedia.org/wiki/British_entry_into_World_War_I" TargetMode="External"/><Relationship Id="rId17" Type="http://schemas.openxmlformats.org/officeDocument/2006/relationships/image" Target="../media/image9.jpg"/><Relationship Id="rId2" Type="http://schemas.openxmlformats.org/officeDocument/2006/relationships/hyperlink" Target="http://fibromodem.com/category/videos" TargetMode="External"/><Relationship Id="rId16" Type="http://schemas.openxmlformats.org/officeDocument/2006/relationships/hyperlink" Target="https://courses.lumenlearning.com/sociology/chapter/world-religions/" TargetMode="External"/><Relationship Id="rId1" Type="http://schemas.openxmlformats.org/officeDocument/2006/relationships/image" Target="../media/image2.jpg"/><Relationship Id="rId6" Type="http://schemas.openxmlformats.org/officeDocument/2006/relationships/hyperlink" Target="http://eduspiral.com/tag/business-administration" TargetMode="External"/><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8.jpg"/><Relationship Id="rId10" Type="http://schemas.openxmlformats.org/officeDocument/2006/relationships/hyperlink" Target="https://fabiusmaximus.com/2015/03/28/courts-exempt-united-against-nuclear-iran-81704/" TargetMode="External"/><Relationship Id="rId4" Type="http://schemas.openxmlformats.org/officeDocument/2006/relationships/hyperlink" Target="https://www.flickr.com/photos/photographerglen/4873744179" TargetMode="External"/><Relationship Id="rId9" Type="http://schemas.openxmlformats.org/officeDocument/2006/relationships/image" Target="../media/image6.jpg"/><Relationship Id="rId14" Type="http://schemas.openxmlformats.org/officeDocument/2006/relationships/hyperlink" Target="https://ferrisintroductiontosocialwork.pressbooks.com/chapter/chapter-3-cultural-compete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C32BA-96BC-4C7A-BED0-658F28363E5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AU"/>
        </a:p>
      </dgm:t>
    </dgm:pt>
    <dgm:pt modelId="{1430EDC8-3DC5-4691-AD87-27D1F3BEE5A3}">
      <dgm:prSet phldrT="[Text]"/>
      <dgm:spPr/>
      <dgm:t>
        <a:bodyPr/>
        <a:lstStyle/>
        <a:p>
          <a:r>
            <a:rPr lang="en-AU" dirty="0"/>
            <a:t>Aboriginal Studies</a:t>
          </a:r>
        </a:p>
      </dgm:t>
    </dgm:pt>
    <dgm:pt modelId="{D228E9E3-A907-4F50-A29C-92B96145BCE4}" type="parTrans" cxnId="{C3247266-7A41-4A12-8977-CE40B21EABBE}">
      <dgm:prSet/>
      <dgm:spPr/>
      <dgm:t>
        <a:bodyPr/>
        <a:lstStyle/>
        <a:p>
          <a:endParaRPr lang="en-AU"/>
        </a:p>
      </dgm:t>
    </dgm:pt>
    <dgm:pt modelId="{97DBB519-6283-43CC-9DF0-2D1E703838BA}" type="sibTrans" cxnId="{C3247266-7A41-4A12-8977-CE40B21EABBE}">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6000" r="-16000"/>
          </a:stretch>
        </a:blipFill>
      </dgm:spPr>
      <dgm:t>
        <a:bodyPr/>
        <a:lstStyle/>
        <a:p>
          <a:endParaRPr lang="en-AU"/>
        </a:p>
      </dgm:t>
    </dgm:pt>
    <dgm:pt modelId="{7DD9467F-5D2D-4E3E-B207-26DE4FBADC91}">
      <dgm:prSet phldrT="[Text]"/>
      <dgm:spPr/>
      <dgm:t>
        <a:bodyPr/>
        <a:lstStyle/>
        <a:p>
          <a:r>
            <a:rPr lang="en-AU" dirty="0"/>
            <a:t>Ancient History</a:t>
          </a:r>
        </a:p>
      </dgm:t>
    </dgm:pt>
    <dgm:pt modelId="{4E13A93E-FC1A-4ADB-88C8-3B5E1381D272}" type="parTrans" cxnId="{C7A01612-1228-4D04-B058-A0B26C5173AF}">
      <dgm:prSet/>
      <dgm:spPr/>
      <dgm:t>
        <a:bodyPr/>
        <a:lstStyle/>
        <a:p>
          <a:endParaRPr lang="en-AU"/>
        </a:p>
      </dgm:t>
    </dgm:pt>
    <dgm:pt modelId="{470F5C54-BD19-4921-9F91-605793727C54}" type="sibTrans" cxnId="{C7A01612-1228-4D04-B058-A0B26C5173AF}">
      <dgm:prSet/>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14000" r="-14000"/>
          </a:stretch>
        </a:blipFill>
      </dgm:spPr>
      <dgm:t>
        <a:bodyPr/>
        <a:lstStyle/>
        <a:p>
          <a:endParaRPr lang="en-AU"/>
        </a:p>
      </dgm:t>
    </dgm:pt>
    <dgm:pt modelId="{C9B33F0E-4A25-4248-9511-8CFA5A81E93B}">
      <dgm:prSet phldrT="[Text]"/>
      <dgm:spPr/>
      <dgm:t>
        <a:bodyPr/>
        <a:lstStyle/>
        <a:p>
          <a:r>
            <a:rPr lang="en-AU" dirty="0"/>
            <a:t>Business Studies</a:t>
          </a:r>
        </a:p>
      </dgm:t>
    </dgm:pt>
    <dgm:pt modelId="{D974D625-2AA8-4A4A-AFAE-1C47B91688B0}" type="parTrans" cxnId="{A8BEC844-910F-4FB7-AF78-898D85E27CE1}">
      <dgm:prSet/>
      <dgm:spPr/>
      <dgm:t>
        <a:bodyPr/>
        <a:lstStyle/>
        <a:p>
          <a:endParaRPr lang="en-AU"/>
        </a:p>
      </dgm:t>
    </dgm:pt>
    <dgm:pt modelId="{D985DC15-97C4-452A-8D34-4C1CB4511A38}" type="sibTrans" cxnId="{A8BEC844-910F-4FB7-AF78-898D85E27CE1}">
      <dgm:prSet/>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14000" r="-14000"/>
          </a:stretch>
        </a:blipFill>
      </dgm:spPr>
      <dgm:t>
        <a:bodyPr/>
        <a:lstStyle/>
        <a:p>
          <a:endParaRPr lang="en-AU"/>
        </a:p>
      </dgm:t>
    </dgm:pt>
    <dgm:pt modelId="{9F36D96D-DDB8-4114-A436-AFC08120EF03}">
      <dgm:prSet phldrT="[Text]"/>
      <dgm:spPr/>
      <dgm:t>
        <a:bodyPr/>
        <a:lstStyle/>
        <a:p>
          <a:r>
            <a:rPr lang="en-AU" dirty="0"/>
            <a:t>Geography</a:t>
          </a:r>
        </a:p>
      </dgm:t>
    </dgm:pt>
    <dgm:pt modelId="{C8D40451-2939-4CA4-B5FB-8B27D39A70F6}" type="parTrans" cxnId="{3A503B5B-1B0E-45AA-A3E4-FEAD384D509A}">
      <dgm:prSet/>
      <dgm:spPr/>
      <dgm:t>
        <a:bodyPr/>
        <a:lstStyle/>
        <a:p>
          <a:endParaRPr lang="en-AU"/>
        </a:p>
      </dgm:t>
    </dgm:pt>
    <dgm:pt modelId="{C3810BF8-DB6F-43D7-B40B-EB5D1373ACBB}" type="sibTrans" cxnId="{3A503B5B-1B0E-45AA-A3E4-FEAD384D509A}">
      <dgm:prSet/>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33000" r="-33000"/>
          </a:stretch>
        </a:blipFill>
      </dgm:spPr>
      <dgm:t>
        <a:bodyPr/>
        <a:lstStyle/>
        <a:p>
          <a:endParaRPr lang="en-AU"/>
        </a:p>
      </dgm:t>
    </dgm:pt>
    <dgm:pt modelId="{686ABB80-E5DC-44D2-80BC-E4D2CFC03F00}">
      <dgm:prSet phldrT="[Text]"/>
      <dgm:spPr/>
      <dgm:t>
        <a:bodyPr/>
        <a:lstStyle/>
        <a:p>
          <a:r>
            <a:rPr lang="en-AU" dirty="0"/>
            <a:t>Legal Studies</a:t>
          </a:r>
        </a:p>
      </dgm:t>
    </dgm:pt>
    <dgm:pt modelId="{F6B1C8E8-4162-442A-8DBC-F1BA4E161F44}" type="parTrans" cxnId="{3596C181-84DD-476C-BF0E-12FF328117AF}">
      <dgm:prSet/>
      <dgm:spPr/>
      <dgm:t>
        <a:bodyPr/>
        <a:lstStyle/>
        <a:p>
          <a:endParaRPr lang="en-AU"/>
        </a:p>
      </dgm:t>
    </dgm:pt>
    <dgm:pt modelId="{5595BDE7-3BC8-43BE-8ADA-15DD8846E365}" type="sibTrans" cxnId="{3596C181-84DD-476C-BF0E-12FF328117AF}">
      <dgm:prSet/>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l="-14000" r="-14000"/>
          </a:stretch>
        </a:blipFill>
      </dgm:spPr>
      <dgm:t>
        <a:bodyPr/>
        <a:lstStyle/>
        <a:p>
          <a:endParaRPr lang="en-AU"/>
        </a:p>
      </dgm:t>
    </dgm:pt>
    <dgm:pt modelId="{9D07F449-942C-406F-84B4-A2419A8FFCFD}">
      <dgm:prSet phldrT="[Text]"/>
      <dgm:spPr/>
      <dgm:t>
        <a:bodyPr/>
        <a:lstStyle/>
        <a:p>
          <a:r>
            <a:rPr lang="en-AU" dirty="0"/>
            <a:t>Society and Culture</a:t>
          </a:r>
        </a:p>
      </dgm:t>
    </dgm:pt>
    <dgm:pt modelId="{942CDF3C-2DBD-42DC-B66F-84BB7FBFAC5C}" type="parTrans" cxnId="{E166C166-F2AD-4485-8FB9-A379390C22C6}">
      <dgm:prSet/>
      <dgm:spPr/>
      <dgm:t>
        <a:bodyPr/>
        <a:lstStyle/>
        <a:p>
          <a:endParaRPr lang="en-AU"/>
        </a:p>
      </dgm:t>
    </dgm:pt>
    <dgm:pt modelId="{AFB8F69C-5435-4642-84BB-6053FD7EF78C}" type="sibTrans" cxnId="{E166C166-F2AD-4485-8FB9-A379390C22C6}">
      <dgm:prSet/>
      <dgm:spPr>
        <a:blipFill>
          <a:blip xmlns:r="http://schemas.openxmlformats.org/officeDocument/2006/relationships" r:embed="rId11">
            <a:extLst>
              <a:ext uri="{837473B0-CC2E-450A-ABE3-18F120FF3D39}">
                <a1611:picAttrSrcUrl xmlns:a1611="http://schemas.microsoft.com/office/drawing/2016/11/main" r:id="rId12"/>
              </a:ext>
            </a:extLst>
          </a:blip>
          <a:srcRect/>
          <a:stretch>
            <a:fillRect l="-14000" r="-14000"/>
          </a:stretch>
        </a:blipFill>
      </dgm:spPr>
      <dgm:t>
        <a:bodyPr/>
        <a:lstStyle/>
        <a:p>
          <a:endParaRPr lang="en-AU"/>
        </a:p>
      </dgm:t>
    </dgm:pt>
    <dgm:pt modelId="{F17775EF-6259-4262-AD82-A1A3F657F410}">
      <dgm:prSet phldrT="[Text]"/>
      <dgm:spPr/>
      <dgm:t>
        <a:bodyPr/>
        <a:lstStyle/>
        <a:p>
          <a:r>
            <a:rPr lang="en-AU" dirty="0"/>
            <a:t>Studies of Religion I and II</a:t>
          </a:r>
        </a:p>
      </dgm:t>
    </dgm:pt>
    <dgm:pt modelId="{94C76107-240B-42AA-A227-088F495A0898}" type="parTrans" cxnId="{0BC1411D-E4F5-4474-8390-0511BAFF396E}">
      <dgm:prSet/>
      <dgm:spPr/>
      <dgm:t>
        <a:bodyPr/>
        <a:lstStyle/>
        <a:p>
          <a:endParaRPr lang="en-AU"/>
        </a:p>
      </dgm:t>
    </dgm:pt>
    <dgm:pt modelId="{19567DB7-9DEA-43FF-82F8-511E6BA253F0}" type="sibTrans" cxnId="{0BC1411D-E4F5-4474-8390-0511BAFF396E}">
      <dgm:prSet/>
      <dgm:spPr>
        <a:blipFill>
          <a:blip xmlns:r="http://schemas.openxmlformats.org/officeDocument/2006/relationships" r:embed="rId13">
            <a:extLst>
              <a:ext uri="{837473B0-CC2E-450A-ABE3-18F120FF3D39}">
                <a1611:picAttrSrcUrl xmlns:a1611="http://schemas.microsoft.com/office/drawing/2016/11/main" r:id="rId14"/>
              </a:ext>
            </a:extLst>
          </a:blip>
          <a:srcRect/>
          <a:stretch>
            <a:fillRect t="-9000" b="-9000"/>
          </a:stretch>
        </a:blipFill>
      </dgm:spPr>
      <dgm:t>
        <a:bodyPr/>
        <a:lstStyle/>
        <a:p>
          <a:endParaRPr lang="en-AU"/>
        </a:p>
      </dgm:t>
    </dgm:pt>
    <dgm:pt modelId="{19FD370C-FD4D-4585-84AE-2A864D77D10C}">
      <dgm:prSet phldrT="[Text]"/>
      <dgm:spPr/>
      <dgm:t>
        <a:bodyPr/>
        <a:lstStyle/>
        <a:p>
          <a:r>
            <a:rPr lang="en-AU" dirty="0"/>
            <a:t>Work Studies</a:t>
          </a:r>
        </a:p>
      </dgm:t>
    </dgm:pt>
    <dgm:pt modelId="{3E509F55-3589-43EF-9CC6-51FDD0A55541}" type="parTrans" cxnId="{CE9CE771-5B00-4FF4-BFEB-FDACB6D28632}">
      <dgm:prSet/>
      <dgm:spPr/>
      <dgm:t>
        <a:bodyPr/>
        <a:lstStyle/>
        <a:p>
          <a:endParaRPr lang="en-AU"/>
        </a:p>
      </dgm:t>
    </dgm:pt>
    <dgm:pt modelId="{38B0718A-9026-41FE-BFC6-5945C4288F09}" type="sibTrans" cxnId="{CE9CE771-5B00-4FF4-BFEB-FDACB6D28632}">
      <dgm:prSet/>
      <dgm:spPr>
        <a:blipFill>
          <a:blip xmlns:r="http://schemas.openxmlformats.org/officeDocument/2006/relationships" r:embed="rId15">
            <a:extLst>
              <a:ext uri="{837473B0-CC2E-450A-ABE3-18F120FF3D39}">
                <a1611:picAttrSrcUrl xmlns:a1611="http://schemas.microsoft.com/office/drawing/2016/11/main" r:id="rId16"/>
              </a:ext>
            </a:extLst>
          </a:blip>
          <a:srcRect/>
          <a:stretch>
            <a:fillRect l="-8000" r="-8000"/>
          </a:stretch>
        </a:blipFill>
      </dgm:spPr>
      <dgm:t>
        <a:bodyPr/>
        <a:lstStyle/>
        <a:p>
          <a:endParaRPr lang="en-AU"/>
        </a:p>
      </dgm:t>
    </dgm:pt>
    <dgm:pt modelId="{3442E5B1-6EC9-4C1E-BFEA-7BFB45AA3573}">
      <dgm:prSet phldrT="[Text]"/>
      <dgm:spPr/>
      <dgm:t>
        <a:bodyPr/>
        <a:lstStyle/>
        <a:p>
          <a:r>
            <a:rPr lang="en-AU" dirty="0"/>
            <a:t>Modern History</a:t>
          </a:r>
        </a:p>
      </dgm:t>
    </dgm:pt>
    <dgm:pt modelId="{62B71104-0B8F-494C-941A-AAAA36CE980D}" type="parTrans" cxnId="{1384C345-5160-46EF-8EA1-1E9ADA71DA18}">
      <dgm:prSet/>
      <dgm:spPr/>
      <dgm:t>
        <a:bodyPr/>
        <a:lstStyle/>
        <a:p>
          <a:endParaRPr lang="en-AU"/>
        </a:p>
      </dgm:t>
    </dgm:pt>
    <dgm:pt modelId="{403D44F6-EF53-4018-98A5-3115E7A4BD08}" type="sibTrans" cxnId="{1384C345-5160-46EF-8EA1-1E9ADA71DA18}">
      <dgm:prSet/>
      <dgm:spPr>
        <a:blipFill>
          <a:blip xmlns:r="http://schemas.openxmlformats.org/officeDocument/2006/relationships" r:embed="rId17">
            <a:extLst>
              <a:ext uri="{837473B0-CC2E-450A-ABE3-18F120FF3D39}">
                <a1611:picAttrSrcUrl xmlns:a1611="http://schemas.microsoft.com/office/drawing/2016/11/main" r:id="rId18"/>
              </a:ext>
            </a:extLst>
          </a:blip>
          <a:srcRect/>
          <a:stretch>
            <a:fillRect t="-16000" b="-16000"/>
          </a:stretch>
        </a:blipFill>
      </dgm:spPr>
      <dgm:t>
        <a:bodyPr/>
        <a:lstStyle/>
        <a:p>
          <a:endParaRPr lang="en-AU"/>
        </a:p>
      </dgm:t>
    </dgm:pt>
    <dgm:pt modelId="{F7FF49F9-2FFD-4FCF-95F0-F665753D2A54}" type="pres">
      <dgm:prSet presAssocID="{780C32BA-96BC-4C7A-BED0-658F28363E50}" presName="Name0" presStyleCnt="0">
        <dgm:presLayoutVars>
          <dgm:chMax val="21"/>
          <dgm:chPref val="21"/>
        </dgm:presLayoutVars>
      </dgm:prSet>
      <dgm:spPr/>
    </dgm:pt>
    <dgm:pt modelId="{C741A567-F3C8-4C3D-AB3B-F962E96C28CC}" type="pres">
      <dgm:prSet presAssocID="{1430EDC8-3DC5-4691-AD87-27D1F3BEE5A3}" presName="text1" presStyleCnt="0"/>
      <dgm:spPr/>
    </dgm:pt>
    <dgm:pt modelId="{621D85E5-8977-408B-B6EC-C44E06430657}" type="pres">
      <dgm:prSet presAssocID="{1430EDC8-3DC5-4691-AD87-27D1F3BEE5A3}" presName="textRepeatNode" presStyleLbl="alignNode1" presStyleIdx="0" presStyleCnt="9">
        <dgm:presLayoutVars>
          <dgm:chMax val="0"/>
          <dgm:chPref val="0"/>
          <dgm:bulletEnabled val="1"/>
        </dgm:presLayoutVars>
      </dgm:prSet>
      <dgm:spPr/>
    </dgm:pt>
    <dgm:pt modelId="{A66F2869-C81D-4116-A799-4F8FD70D7649}" type="pres">
      <dgm:prSet presAssocID="{1430EDC8-3DC5-4691-AD87-27D1F3BEE5A3}" presName="textaccent1" presStyleCnt="0"/>
      <dgm:spPr/>
    </dgm:pt>
    <dgm:pt modelId="{C36EF85B-DADE-48D7-ADA1-853A52058814}" type="pres">
      <dgm:prSet presAssocID="{1430EDC8-3DC5-4691-AD87-27D1F3BEE5A3}" presName="accentRepeatNode" presStyleLbl="solidAlignAcc1" presStyleIdx="0" presStyleCnt="18"/>
      <dgm:spPr/>
    </dgm:pt>
    <dgm:pt modelId="{1C3304B4-92C1-4075-849D-741C1D59D446}" type="pres">
      <dgm:prSet presAssocID="{97DBB519-6283-43CC-9DF0-2D1E703838BA}" presName="image1" presStyleCnt="0"/>
      <dgm:spPr/>
    </dgm:pt>
    <dgm:pt modelId="{34C02560-C6D1-4497-98AB-00D371F8A12A}" type="pres">
      <dgm:prSet presAssocID="{97DBB519-6283-43CC-9DF0-2D1E703838BA}" presName="imageRepeatNode" presStyleLbl="alignAcc1" presStyleIdx="0" presStyleCnt="9"/>
      <dgm:spPr/>
    </dgm:pt>
    <dgm:pt modelId="{1B6610C0-C6F5-4380-A960-209FB1ACA552}" type="pres">
      <dgm:prSet presAssocID="{97DBB519-6283-43CC-9DF0-2D1E703838BA}" presName="imageaccent1" presStyleCnt="0"/>
      <dgm:spPr/>
    </dgm:pt>
    <dgm:pt modelId="{1F3CEBB0-1B4A-4902-8FC8-6C5251B7F0A1}" type="pres">
      <dgm:prSet presAssocID="{97DBB519-6283-43CC-9DF0-2D1E703838BA}" presName="accentRepeatNode" presStyleLbl="solidAlignAcc1" presStyleIdx="1" presStyleCnt="18"/>
      <dgm:spPr/>
    </dgm:pt>
    <dgm:pt modelId="{4CF0BAAE-395A-4F67-BFBC-45824563A6C7}" type="pres">
      <dgm:prSet presAssocID="{7DD9467F-5D2D-4E3E-B207-26DE4FBADC91}" presName="text2" presStyleCnt="0"/>
      <dgm:spPr/>
    </dgm:pt>
    <dgm:pt modelId="{3A3585C0-0C9E-45DE-98FE-3FE12F6FAF87}" type="pres">
      <dgm:prSet presAssocID="{7DD9467F-5D2D-4E3E-B207-26DE4FBADC91}" presName="textRepeatNode" presStyleLbl="alignNode1" presStyleIdx="1" presStyleCnt="9">
        <dgm:presLayoutVars>
          <dgm:chMax val="0"/>
          <dgm:chPref val="0"/>
          <dgm:bulletEnabled val="1"/>
        </dgm:presLayoutVars>
      </dgm:prSet>
      <dgm:spPr/>
    </dgm:pt>
    <dgm:pt modelId="{3D8CB4A1-7613-44AD-9672-039F3932C0B4}" type="pres">
      <dgm:prSet presAssocID="{7DD9467F-5D2D-4E3E-B207-26DE4FBADC91}" presName="textaccent2" presStyleCnt="0"/>
      <dgm:spPr/>
    </dgm:pt>
    <dgm:pt modelId="{3E521B99-4163-48C5-9E4F-DC533DD61452}" type="pres">
      <dgm:prSet presAssocID="{7DD9467F-5D2D-4E3E-B207-26DE4FBADC91}" presName="accentRepeatNode" presStyleLbl="solidAlignAcc1" presStyleIdx="2" presStyleCnt="18"/>
      <dgm:spPr/>
    </dgm:pt>
    <dgm:pt modelId="{D27F3CE7-F6EB-430F-A3AA-35CA7DC2B3C3}" type="pres">
      <dgm:prSet presAssocID="{470F5C54-BD19-4921-9F91-605793727C54}" presName="image2" presStyleCnt="0"/>
      <dgm:spPr/>
    </dgm:pt>
    <dgm:pt modelId="{11B940A5-0BAA-454D-A002-83934FB00FAA}" type="pres">
      <dgm:prSet presAssocID="{470F5C54-BD19-4921-9F91-605793727C54}" presName="imageRepeatNode" presStyleLbl="alignAcc1" presStyleIdx="1" presStyleCnt="9"/>
      <dgm:spPr/>
    </dgm:pt>
    <dgm:pt modelId="{0B223FBA-35BB-4C6E-A331-8F0E97C1CB8B}" type="pres">
      <dgm:prSet presAssocID="{470F5C54-BD19-4921-9F91-605793727C54}" presName="imageaccent2" presStyleCnt="0"/>
      <dgm:spPr/>
    </dgm:pt>
    <dgm:pt modelId="{75ACC2A4-E609-4565-8CE7-9152CBBF0A24}" type="pres">
      <dgm:prSet presAssocID="{470F5C54-BD19-4921-9F91-605793727C54}" presName="accentRepeatNode" presStyleLbl="solidAlignAcc1" presStyleIdx="3" presStyleCnt="18"/>
      <dgm:spPr/>
    </dgm:pt>
    <dgm:pt modelId="{0276BD98-2369-4F1C-860E-7356E90C01B1}" type="pres">
      <dgm:prSet presAssocID="{C9B33F0E-4A25-4248-9511-8CFA5A81E93B}" presName="text3" presStyleCnt="0"/>
      <dgm:spPr/>
    </dgm:pt>
    <dgm:pt modelId="{9C3CB3EA-2EE5-41CD-851B-098E0DD42B75}" type="pres">
      <dgm:prSet presAssocID="{C9B33F0E-4A25-4248-9511-8CFA5A81E93B}" presName="textRepeatNode" presStyleLbl="alignNode1" presStyleIdx="2" presStyleCnt="9">
        <dgm:presLayoutVars>
          <dgm:chMax val="0"/>
          <dgm:chPref val="0"/>
          <dgm:bulletEnabled val="1"/>
        </dgm:presLayoutVars>
      </dgm:prSet>
      <dgm:spPr/>
    </dgm:pt>
    <dgm:pt modelId="{F76DBC8A-DFAD-475C-88F9-94FA840FFD9A}" type="pres">
      <dgm:prSet presAssocID="{C9B33F0E-4A25-4248-9511-8CFA5A81E93B}" presName="textaccent3" presStyleCnt="0"/>
      <dgm:spPr/>
    </dgm:pt>
    <dgm:pt modelId="{89972274-C0C0-4DBC-AFE2-9FDC6B046D80}" type="pres">
      <dgm:prSet presAssocID="{C9B33F0E-4A25-4248-9511-8CFA5A81E93B}" presName="accentRepeatNode" presStyleLbl="solidAlignAcc1" presStyleIdx="4" presStyleCnt="18"/>
      <dgm:spPr/>
    </dgm:pt>
    <dgm:pt modelId="{D4DCA7B8-FA64-4645-9A29-D69861573FE6}" type="pres">
      <dgm:prSet presAssocID="{D985DC15-97C4-452A-8D34-4C1CB4511A38}" presName="image3" presStyleCnt="0"/>
      <dgm:spPr/>
    </dgm:pt>
    <dgm:pt modelId="{34A91AF4-1D6B-4459-97F8-16F3087E83B6}" type="pres">
      <dgm:prSet presAssocID="{D985DC15-97C4-452A-8D34-4C1CB4511A38}" presName="imageRepeatNode" presStyleLbl="alignAcc1" presStyleIdx="2" presStyleCnt="9"/>
      <dgm:spPr/>
    </dgm:pt>
    <dgm:pt modelId="{A7D8C53F-ED33-45C9-ACC5-751027792033}" type="pres">
      <dgm:prSet presAssocID="{D985DC15-97C4-452A-8D34-4C1CB4511A38}" presName="imageaccent3" presStyleCnt="0"/>
      <dgm:spPr/>
    </dgm:pt>
    <dgm:pt modelId="{EF3B95AA-D275-4FB5-A522-6EB9F35D78EA}" type="pres">
      <dgm:prSet presAssocID="{D985DC15-97C4-452A-8D34-4C1CB4511A38}" presName="accentRepeatNode" presStyleLbl="solidAlignAcc1" presStyleIdx="5" presStyleCnt="18"/>
      <dgm:spPr/>
    </dgm:pt>
    <dgm:pt modelId="{771F7D1C-EBB5-44E6-812C-1EEA9803D88F}" type="pres">
      <dgm:prSet presAssocID="{9F36D96D-DDB8-4114-A436-AFC08120EF03}" presName="text4" presStyleCnt="0"/>
      <dgm:spPr/>
    </dgm:pt>
    <dgm:pt modelId="{4BCC04CC-C512-48B4-84C1-7A365E432458}" type="pres">
      <dgm:prSet presAssocID="{9F36D96D-DDB8-4114-A436-AFC08120EF03}" presName="textRepeatNode" presStyleLbl="alignNode1" presStyleIdx="3" presStyleCnt="9">
        <dgm:presLayoutVars>
          <dgm:chMax val="0"/>
          <dgm:chPref val="0"/>
          <dgm:bulletEnabled val="1"/>
        </dgm:presLayoutVars>
      </dgm:prSet>
      <dgm:spPr/>
    </dgm:pt>
    <dgm:pt modelId="{8AF7E232-04D4-414E-982E-AFDA14CBAFFE}" type="pres">
      <dgm:prSet presAssocID="{9F36D96D-DDB8-4114-A436-AFC08120EF03}" presName="textaccent4" presStyleCnt="0"/>
      <dgm:spPr/>
    </dgm:pt>
    <dgm:pt modelId="{18C4E5BE-8764-48E6-AC8A-26B4BA34B288}" type="pres">
      <dgm:prSet presAssocID="{9F36D96D-DDB8-4114-A436-AFC08120EF03}" presName="accentRepeatNode" presStyleLbl="solidAlignAcc1" presStyleIdx="6" presStyleCnt="18"/>
      <dgm:spPr/>
    </dgm:pt>
    <dgm:pt modelId="{CF443D62-2E3F-4D66-9DEA-201396F43DCA}" type="pres">
      <dgm:prSet presAssocID="{C3810BF8-DB6F-43D7-B40B-EB5D1373ACBB}" presName="image4" presStyleCnt="0"/>
      <dgm:spPr/>
    </dgm:pt>
    <dgm:pt modelId="{5DC3AB23-7BEB-486A-86BA-2350230F4DFB}" type="pres">
      <dgm:prSet presAssocID="{C3810BF8-DB6F-43D7-B40B-EB5D1373ACBB}" presName="imageRepeatNode" presStyleLbl="alignAcc1" presStyleIdx="3" presStyleCnt="9"/>
      <dgm:spPr/>
    </dgm:pt>
    <dgm:pt modelId="{1E0C4DF9-DFE6-4B36-96DE-933977FD1713}" type="pres">
      <dgm:prSet presAssocID="{C3810BF8-DB6F-43D7-B40B-EB5D1373ACBB}" presName="imageaccent4" presStyleCnt="0"/>
      <dgm:spPr/>
    </dgm:pt>
    <dgm:pt modelId="{09A63269-561E-4566-8C01-8CBA579F5961}" type="pres">
      <dgm:prSet presAssocID="{C3810BF8-DB6F-43D7-B40B-EB5D1373ACBB}" presName="accentRepeatNode" presStyleLbl="solidAlignAcc1" presStyleIdx="7" presStyleCnt="18"/>
      <dgm:spPr/>
    </dgm:pt>
    <dgm:pt modelId="{7DB6029F-FED0-41EB-A6B0-0385DA256748}" type="pres">
      <dgm:prSet presAssocID="{686ABB80-E5DC-44D2-80BC-E4D2CFC03F00}" presName="text5" presStyleCnt="0"/>
      <dgm:spPr/>
    </dgm:pt>
    <dgm:pt modelId="{06CC1ADC-52EB-4519-8F95-83BE62B08955}" type="pres">
      <dgm:prSet presAssocID="{686ABB80-E5DC-44D2-80BC-E4D2CFC03F00}" presName="textRepeatNode" presStyleLbl="alignNode1" presStyleIdx="4" presStyleCnt="9">
        <dgm:presLayoutVars>
          <dgm:chMax val="0"/>
          <dgm:chPref val="0"/>
          <dgm:bulletEnabled val="1"/>
        </dgm:presLayoutVars>
      </dgm:prSet>
      <dgm:spPr/>
    </dgm:pt>
    <dgm:pt modelId="{3C2FF618-0569-423A-B5E5-5BEBDBCF0026}" type="pres">
      <dgm:prSet presAssocID="{686ABB80-E5DC-44D2-80BC-E4D2CFC03F00}" presName="textaccent5" presStyleCnt="0"/>
      <dgm:spPr/>
    </dgm:pt>
    <dgm:pt modelId="{09EE126D-49C6-4816-8E31-C20348F42DC6}" type="pres">
      <dgm:prSet presAssocID="{686ABB80-E5DC-44D2-80BC-E4D2CFC03F00}" presName="accentRepeatNode" presStyleLbl="solidAlignAcc1" presStyleIdx="8" presStyleCnt="18"/>
      <dgm:spPr/>
    </dgm:pt>
    <dgm:pt modelId="{C8588CE4-34BC-4A60-9E35-4D7E65199CC9}" type="pres">
      <dgm:prSet presAssocID="{5595BDE7-3BC8-43BE-8ADA-15DD8846E365}" presName="image5" presStyleCnt="0"/>
      <dgm:spPr/>
    </dgm:pt>
    <dgm:pt modelId="{6003E6D2-4459-447A-AE0E-9FAA1560754A}" type="pres">
      <dgm:prSet presAssocID="{5595BDE7-3BC8-43BE-8ADA-15DD8846E365}" presName="imageRepeatNode" presStyleLbl="alignAcc1" presStyleIdx="4" presStyleCnt="9"/>
      <dgm:spPr/>
    </dgm:pt>
    <dgm:pt modelId="{9F37E239-E9C8-467A-9019-F784E8273406}" type="pres">
      <dgm:prSet presAssocID="{5595BDE7-3BC8-43BE-8ADA-15DD8846E365}" presName="imageaccent5" presStyleCnt="0"/>
      <dgm:spPr/>
    </dgm:pt>
    <dgm:pt modelId="{54894097-87CC-4955-8D20-13C53C1E908A}" type="pres">
      <dgm:prSet presAssocID="{5595BDE7-3BC8-43BE-8ADA-15DD8846E365}" presName="accentRepeatNode" presStyleLbl="solidAlignAcc1" presStyleIdx="9" presStyleCnt="18"/>
      <dgm:spPr/>
    </dgm:pt>
    <dgm:pt modelId="{053E756E-77E3-41C2-915E-6D5DF2B5290A}" type="pres">
      <dgm:prSet presAssocID="{3442E5B1-6EC9-4C1E-BFEA-7BFB45AA3573}" presName="text6" presStyleCnt="0"/>
      <dgm:spPr/>
    </dgm:pt>
    <dgm:pt modelId="{4F7F43F5-E052-4838-B388-E1993EEF8A82}" type="pres">
      <dgm:prSet presAssocID="{3442E5B1-6EC9-4C1E-BFEA-7BFB45AA3573}" presName="textRepeatNode" presStyleLbl="alignNode1" presStyleIdx="5" presStyleCnt="9">
        <dgm:presLayoutVars>
          <dgm:chMax val="0"/>
          <dgm:chPref val="0"/>
          <dgm:bulletEnabled val="1"/>
        </dgm:presLayoutVars>
      </dgm:prSet>
      <dgm:spPr/>
    </dgm:pt>
    <dgm:pt modelId="{0E79AD68-2967-4229-99CE-EC862B621E4A}" type="pres">
      <dgm:prSet presAssocID="{3442E5B1-6EC9-4C1E-BFEA-7BFB45AA3573}" presName="textaccent6" presStyleCnt="0"/>
      <dgm:spPr/>
    </dgm:pt>
    <dgm:pt modelId="{05BEADD4-453D-4665-B6C1-BB274B7911EB}" type="pres">
      <dgm:prSet presAssocID="{3442E5B1-6EC9-4C1E-BFEA-7BFB45AA3573}" presName="accentRepeatNode" presStyleLbl="solidAlignAcc1" presStyleIdx="10" presStyleCnt="18"/>
      <dgm:spPr/>
    </dgm:pt>
    <dgm:pt modelId="{611B3722-7767-4C38-96CA-00BE4A110682}" type="pres">
      <dgm:prSet presAssocID="{403D44F6-EF53-4018-98A5-3115E7A4BD08}" presName="image6" presStyleCnt="0"/>
      <dgm:spPr/>
    </dgm:pt>
    <dgm:pt modelId="{6A83EE22-528A-405C-8F47-4442314BDAB2}" type="pres">
      <dgm:prSet presAssocID="{403D44F6-EF53-4018-98A5-3115E7A4BD08}" presName="imageRepeatNode" presStyleLbl="alignAcc1" presStyleIdx="5" presStyleCnt="9"/>
      <dgm:spPr/>
    </dgm:pt>
    <dgm:pt modelId="{8B6E14DB-4FE0-4438-B970-0EF5104155EA}" type="pres">
      <dgm:prSet presAssocID="{403D44F6-EF53-4018-98A5-3115E7A4BD08}" presName="imageaccent6" presStyleCnt="0"/>
      <dgm:spPr/>
    </dgm:pt>
    <dgm:pt modelId="{E5DD9646-C824-4D40-8A53-EC526E3685AD}" type="pres">
      <dgm:prSet presAssocID="{403D44F6-EF53-4018-98A5-3115E7A4BD08}" presName="accentRepeatNode" presStyleLbl="solidAlignAcc1" presStyleIdx="11" presStyleCnt="18"/>
      <dgm:spPr/>
    </dgm:pt>
    <dgm:pt modelId="{00707646-872C-4DC1-B4D7-F574079E3C91}" type="pres">
      <dgm:prSet presAssocID="{9D07F449-942C-406F-84B4-A2419A8FFCFD}" presName="text7" presStyleCnt="0"/>
      <dgm:spPr/>
    </dgm:pt>
    <dgm:pt modelId="{58ABDF2B-50F5-4DEA-B1CD-940F10CADC10}" type="pres">
      <dgm:prSet presAssocID="{9D07F449-942C-406F-84B4-A2419A8FFCFD}" presName="textRepeatNode" presStyleLbl="alignNode1" presStyleIdx="6" presStyleCnt="9">
        <dgm:presLayoutVars>
          <dgm:chMax val="0"/>
          <dgm:chPref val="0"/>
          <dgm:bulletEnabled val="1"/>
        </dgm:presLayoutVars>
      </dgm:prSet>
      <dgm:spPr/>
    </dgm:pt>
    <dgm:pt modelId="{F6B43486-CA24-41F2-8409-F9C1E26DC17D}" type="pres">
      <dgm:prSet presAssocID="{9D07F449-942C-406F-84B4-A2419A8FFCFD}" presName="textaccent7" presStyleCnt="0"/>
      <dgm:spPr/>
    </dgm:pt>
    <dgm:pt modelId="{9BB1EBED-61E0-428A-A294-990248645F3B}" type="pres">
      <dgm:prSet presAssocID="{9D07F449-942C-406F-84B4-A2419A8FFCFD}" presName="accentRepeatNode" presStyleLbl="solidAlignAcc1" presStyleIdx="12" presStyleCnt="18"/>
      <dgm:spPr/>
    </dgm:pt>
    <dgm:pt modelId="{0A202C11-96B7-4E94-A5FF-5AE9E75F73D9}" type="pres">
      <dgm:prSet presAssocID="{AFB8F69C-5435-4642-84BB-6053FD7EF78C}" presName="image7" presStyleCnt="0"/>
      <dgm:spPr/>
    </dgm:pt>
    <dgm:pt modelId="{3914F33F-9D8B-48D5-966F-0A43F1C506BC}" type="pres">
      <dgm:prSet presAssocID="{AFB8F69C-5435-4642-84BB-6053FD7EF78C}" presName="imageRepeatNode" presStyleLbl="alignAcc1" presStyleIdx="6" presStyleCnt="9"/>
      <dgm:spPr/>
    </dgm:pt>
    <dgm:pt modelId="{CF11A24D-61FB-4A6D-89C8-DFC1C1E6558F}" type="pres">
      <dgm:prSet presAssocID="{AFB8F69C-5435-4642-84BB-6053FD7EF78C}" presName="imageaccent7" presStyleCnt="0"/>
      <dgm:spPr/>
    </dgm:pt>
    <dgm:pt modelId="{A2A17122-0A28-491A-8E0D-D6FB6E36D3AC}" type="pres">
      <dgm:prSet presAssocID="{AFB8F69C-5435-4642-84BB-6053FD7EF78C}" presName="accentRepeatNode" presStyleLbl="solidAlignAcc1" presStyleIdx="13" presStyleCnt="18"/>
      <dgm:spPr/>
    </dgm:pt>
    <dgm:pt modelId="{CAC0D545-A093-426A-AEAF-1B6803F139F5}" type="pres">
      <dgm:prSet presAssocID="{F17775EF-6259-4262-AD82-A1A3F657F410}" presName="text8" presStyleCnt="0"/>
      <dgm:spPr/>
    </dgm:pt>
    <dgm:pt modelId="{E5F68894-8BAD-4A38-B888-BB5631F7BE5B}" type="pres">
      <dgm:prSet presAssocID="{F17775EF-6259-4262-AD82-A1A3F657F410}" presName="textRepeatNode" presStyleLbl="alignNode1" presStyleIdx="7" presStyleCnt="9">
        <dgm:presLayoutVars>
          <dgm:chMax val="0"/>
          <dgm:chPref val="0"/>
          <dgm:bulletEnabled val="1"/>
        </dgm:presLayoutVars>
      </dgm:prSet>
      <dgm:spPr/>
    </dgm:pt>
    <dgm:pt modelId="{CA45E145-C8FB-455F-AA5D-DED1135ECA7E}" type="pres">
      <dgm:prSet presAssocID="{F17775EF-6259-4262-AD82-A1A3F657F410}" presName="textaccent8" presStyleCnt="0"/>
      <dgm:spPr/>
    </dgm:pt>
    <dgm:pt modelId="{A71F62C3-3030-4E82-93F8-9F1550CA311F}" type="pres">
      <dgm:prSet presAssocID="{F17775EF-6259-4262-AD82-A1A3F657F410}" presName="accentRepeatNode" presStyleLbl="solidAlignAcc1" presStyleIdx="14" presStyleCnt="18"/>
      <dgm:spPr/>
    </dgm:pt>
    <dgm:pt modelId="{F4FE0ECC-D837-4AB5-926F-5892876990F5}" type="pres">
      <dgm:prSet presAssocID="{19567DB7-9DEA-43FF-82F8-511E6BA253F0}" presName="image8" presStyleCnt="0"/>
      <dgm:spPr/>
    </dgm:pt>
    <dgm:pt modelId="{8DDEB22C-22D4-4D50-AEDF-801688B9960B}" type="pres">
      <dgm:prSet presAssocID="{19567DB7-9DEA-43FF-82F8-511E6BA253F0}" presName="imageRepeatNode" presStyleLbl="alignAcc1" presStyleIdx="7" presStyleCnt="9"/>
      <dgm:spPr/>
    </dgm:pt>
    <dgm:pt modelId="{EB547500-CF18-4D37-BB37-C4994A5822C1}" type="pres">
      <dgm:prSet presAssocID="{19567DB7-9DEA-43FF-82F8-511E6BA253F0}" presName="imageaccent8" presStyleCnt="0"/>
      <dgm:spPr/>
    </dgm:pt>
    <dgm:pt modelId="{DAF9E330-DB70-48DB-A54B-B39C0CF1A506}" type="pres">
      <dgm:prSet presAssocID="{19567DB7-9DEA-43FF-82F8-511E6BA253F0}" presName="accentRepeatNode" presStyleLbl="solidAlignAcc1" presStyleIdx="15" presStyleCnt="18"/>
      <dgm:spPr/>
    </dgm:pt>
    <dgm:pt modelId="{A5DA3CB2-9FBC-45AE-8EFA-4953A90EB615}" type="pres">
      <dgm:prSet presAssocID="{19FD370C-FD4D-4585-84AE-2A864D77D10C}" presName="text9" presStyleCnt="0"/>
      <dgm:spPr/>
    </dgm:pt>
    <dgm:pt modelId="{4A9AFF69-2D56-4E22-9C27-BE205022C410}" type="pres">
      <dgm:prSet presAssocID="{19FD370C-FD4D-4585-84AE-2A864D77D10C}" presName="textRepeatNode" presStyleLbl="alignNode1" presStyleIdx="8" presStyleCnt="9">
        <dgm:presLayoutVars>
          <dgm:chMax val="0"/>
          <dgm:chPref val="0"/>
          <dgm:bulletEnabled val="1"/>
        </dgm:presLayoutVars>
      </dgm:prSet>
      <dgm:spPr/>
    </dgm:pt>
    <dgm:pt modelId="{556283D2-CA54-463B-813A-DDFAFDAE515F}" type="pres">
      <dgm:prSet presAssocID="{19FD370C-FD4D-4585-84AE-2A864D77D10C}" presName="textaccent9" presStyleCnt="0"/>
      <dgm:spPr/>
    </dgm:pt>
    <dgm:pt modelId="{C356FFA9-85A8-4668-9779-55D07F88EC39}" type="pres">
      <dgm:prSet presAssocID="{19FD370C-FD4D-4585-84AE-2A864D77D10C}" presName="accentRepeatNode" presStyleLbl="solidAlignAcc1" presStyleIdx="16" presStyleCnt="18"/>
      <dgm:spPr/>
    </dgm:pt>
    <dgm:pt modelId="{A9E098A1-1DBB-4217-ACF1-5828B89838D2}" type="pres">
      <dgm:prSet presAssocID="{38B0718A-9026-41FE-BFC6-5945C4288F09}" presName="image9" presStyleCnt="0"/>
      <dgm:spPr/>
    </dgm:pt>
    <dgm:pt modelId="{D3825FBC-A655-4915-B886-69CCF3B066BE}" type="pres">
      <dgm:prSet presAssocID="{38B0718A-9026-41FE-BFC6-5945C4288F09}" presName="imageRepeatNode" presStyleLbl="alignAcc1" presStyleIdx="8" presStyleCnt="9"/>
      <dgm:spPr/>
    </dgm:pt>
    <dgm:pt modelId="{EA4CA4DF-E6A0-4BF5-AEAC-BB6FE562F4B0}" type="pres">
      <dgm:prSet presAssocID="{38B0718A-9026-41FE-BFC6-5945C4288F09}" presName="imageaccent9" presStyleCnt="0"/>
      <dgm:spPr/>
    </dgm:pt>
    <dgm:pt modelId="{A8A1E5B0-20F1-4CB1-9B7C-76CEACECF5B2}" type="pres">
      <dgm:prSet presAssocID="{38B0718A-9026-41FE-BFC6-5945C4288F09}" presName="accentRepeatNode" presStyleLbl="solidAlignAcc1" presStyleIdx="17" presStyleCnt="18"/>
      <dgm:spPr/>
    </dgm:pt>
  </dgm:ptLst>
  <dgm:cxnLst>
    <dgm:cxn modelId="{C7A01612-1228-4D04-B058-A0B26C5173AF}" srcId="{780C32BA-96BC-4C7A-BED0-658F28363E50}" destId="{7DD9467F-5D2D-4E3E-B207-26DE4FBADC91}" srcOrd="1" destOrd="0" parTransId="{4E13A93E-FC1A-4ADB-88C8-3B5E1381D272}" sibTransId="{470F5C54-BD19-4921-9F91-605793727C54}"/>
    <dgm:cxn modelId="{0BC1411D-E4F5-4474-8390-0511BAFF396E}" srcId="{780C32BA-96BC-4C7A-BED0-658F28363E50}" destId="{F17775EF-6259-4262-AD82-A1A3F657F410}" srcOrd="7" destOrd="0" parTransId="{94C76107-240B-42AA-A227-088F495A0898}" sibTransId="{19567DB7-9DEA-43FF-82F8-511E6BA253F0}"/>
    <dgm:cxn modelId="{FEDF4F21-5ECF-46AD-A12F-DB756BB3B45C}" type="presOf" srcId="{F17775EF-6259-4262-AD82-A1A3F657F410}" destId="{E5F68894-8BAD-4A38-B888-BB5631F7BE5B}" srcOrd="0" destOrd="0" presId="urn:microsoft.com/office/officeart/2008/layout/HexagonCluster"/>
    <dgm:cxn modelId="{2657F221-F23A-4025-8C60-0853790D953E}" type="presOf" srcId="{403D44F6-EF53-4018-98A5-3115E7A4BD08}" destId="{6A83EE22-528A-405C-8F47-4442314BDAB2}" srcOrd="0" destOrd="0" presId="urn:microsoft.com/office/officeart/2008/layout/HexagonCluster"/>
    <dgm:cxn modelId="{F0277E23-FF33-4658-8936-0EAD95009B91}" type="presOf" srcId="{686ABB80-E5DC-44D2-80BC-E4D2CFC03F00}" destId="{06CC1ADC-52EB-4519-8F95-83BE62B08955}" srcOrd="0" destOrd="0" presId="urn:microsoft.com/office/officeart/2008/layout/HexagonCluster"/>
    <dgm:cxn modelId="{66848F27-CD59-4E90-BFD0-EFD291C0CD51}" type="presOf" srcId="{C9B33F0E-4A25-4248-9511-8CFA5A81E93B}" destId="{9C3CB3EA-2EE5-41CD-851B-098E0DD42B75}" srcOrd="0" destOrd="0" presId="urn:microsoft.com/office/officeart/2008/layout/HexagonCluster"/>
    <dgm:cxn modelId="{6E75B628-ADB0-427D-AE96-6202152812E8}" type="presOf" srcId="{19FD370C-FD4D-4585-84AE-2A864D77D10C}" destId="{4A9AFF69-2D56-4E22-9C27-BE205022C410}" srcOrd="0" destOrd="0" presId="urn:microsoft.com/office/officeart/2008/layout/HexagonCluster"/>
    <dgm:cxn modelId="{665F8E30-60CF-4CFD-A803-1D878ED667A0}" type="presOf" srcId="{470F5C54-BD19-4921-9F91-605793727C54}" destId="{11B940A5-0BAA-454D-A002-83934FB00FAA}" srcOrd="0" destOrd="0" presId="urn:microsoft.com/office/officeart/2008/layout/HexagonCluster"/>
    <dgm:cxn modelId="{BDBE933D-661B-4B8F-877F-ACCD782BF634}" type="presOf" srcId="{AFB8F69C-5435-4642-84BB-6053FD7EF78C}" destId="{3914F33F-9D8B-48D5-966F-0A43F1C506BC}" srcOrd="0" destOrd="0" presId="urn:microsoft.com/office/officeart/2008/layout/HexagonCluster"/>
    <dgm:cxn modelId="{85677B3F-AAFB-484A-A95F-B66D780CD6F0}" type="presOf" srcId="{D985DC15-97C4-452A-8D34-4C1CB4511A38}" destId="{34A91AF4-1D6B-4459-97F8-16F3087E83B6}" srcOrd="0" destOrd="0" presId="urn:microsoft.com/office/officeart/2008/layout/HexagonCluster"/>
    <dgm:cxn modelId="{3A503B5B-1B0E-45AA-A3E4-FEAD384D509A}" srcId="{780C32BA-96BC-4C7A-BED0-658F28363E50}" destId="{9F36D96D-DDB8-4114-A436-AFC08120EF03}" srcOrd="3" destOrd="0" parTransId="{C8D40451-2939-4CA4-B5FB-8B27D39A70F6}" sibTransId="{C3810BF8-DB6F-43D7-B40B-EB5D1373ACBB}"/>
    <dgm:cxn modelId="{47C56660-459D-4D68-9810-D0D77B4338A4}" type="presOf" srcId="{9F36D96D-DDB8-4114-A436-AFC08120EF03}" destId="{4BCC04CC-C512-48B4-84C1-7A365E432458}" srcOrd="0" destOrd="0" presId="urn:microsoft.com/office/officeart/2008/layout/HexagonCluster"/>
    <dgm:cxn modelId="{A8BEC844-910F-4FB7-AF78-898D85E27CE1}" srcId="{780C32BA-96BC-4C7A-BED0-658F28363E50}" destId="{C9B33F0E-4A25-4248-9511-8CFA5A81E93B}" srcOrd="2" destOrd="0" parTransId="{D974D625-2AA8-4A4A-AFAE-1C47B91688B0}" sibTransId="{D985DC15-97C4-452A-8D34-4C1CB4511A38}"/>
    <dgm:cxn modelId="{1384C345-5160-46EF-8EA1-1E9ADA71DA18}" srcId="{780C32BA-96BC-4C7A-BED0-658F28363E50}" destId="{3442E5B1-6EC9-4C1E-BFEA-7BFB45AA3573}" srcOrd="5" destOrd="0" parTransId="{62B71104-0B8F-494C-941A-AAAA36CE980D}" sibTransId="{403D44F6-EF53-4018-98A5-3115E7A4BD08}"/>
    <dgm:cxn modelId="{C3247266-7A41-4A12-8977-CE40B21EABBE}" srcId="{780C32BA-96BC-4C7A-BED0-658F28363E50}" destId="{1430EDC8-3DC5-4691-AD87-27D1F3BEE5A3}" srcOrd="0" destOrd="0" parTransId="{D228E9E3-A907-4F50-A29C-92B96145BCE4}" sibTransId="{97DBB519-6283-43CC-9DF0-2D1E703838BA}"/>
    <dgm:cxn modelId="{E166C166-F2AD-4485-8FB9-A379390C22C6}" srcId="{780C32BA-96BC-4C7A-BED0-658F28363E50}" destId="{9D07F449-942C-406F-84B4-A2419A8FFCFD}" srcOrd="6" destOrd="0" parTransId="{942CDF3C-2DBD-42DC-B66F-84BB7FBFAC5C}" sibTransId="{AFB8F69C-5435-4642-84BB-6053FD7EF78C}"/>
    <dgm:cxn modelId="{B3041167-7DA1-4BDC-875D-5DF0DE88F5EF}" type="presOf" srcId="{7DD9467F-5D2D-4E3E-B207-26DE4FBADC91}" destId="{3A3585C0-0C9E-45DE-98FE-3FE12F6FAF87}" srcOrd="0" destOrd="0" presId="urn:microsoft.com/office/officeart/2008/layout/HexagonCluster"/>
    <dgm:cxn modelId="{593B0A4B-959F-47E2-9BC7-90956902CD05}" type="presOf" srcId="{C3810BF8-DB6F-43D7-B40B-EB5D1373ACBB}" destId="{5DC3AB23-7BEB-486A-86BA-2350230F4DFB}" srcOrd="0" destOrd="0" presId="urn:microsoft.com/office/officeart/2008/layout/HexagonCluster"/>
    <dgm:cxn modelId="{CE9CE771-5B00-4FF4-BFEB-FDACB6D28632}" srcId="{780C32BA-96BC-4C7A-BED0-658F28363E50}" destId="{19FD370C-FD4D-4585-84AE-2A864D77D10C}" srcOrd="8" destOrd="0" parTransId="{3E509F55-3589-43EF-9CC6-51FDD0A55541}" sibTransId="{38B0718A-9026-41FE-BFC6-5945C4288F09}"/>
    <dgm:cxn modelId="{DD57DB79-040C-45BA-B5A1-372183B9832A}" type="presOf" srcId="{1430EDC8-3DC5-4691-AD87-27D1F3BEE5A3}" destId="{621D85E5-8977-408B-B6EC-C44E06430657}" srcOrd="0" destOrd="0" presId="urn:microsoft.com/office/officeart/2008/layout/HexagonCluster"/>
    <dgm:cxn modelId="{3596C181-84DD-476C-BF0E-12FF328117AF}" srcId="{780C32BA-96BC-4C7A-BED0-658F28363E50}" destId="{686ABB80-E5DC-44D2-80BC-E4D2CFC03F00}" srcOrd="4" destOrd="0" parTransId="{F6B1C8E8-4162-442A-8DBC-F1BA4E161F44}" sibTransId="{5595BDE7-3BC8-43BE-8ADA-15DD8846E365}"/>
    <dgm:cxn modelId="{9C3C5B89-11FF-497C-AC5F-09B88AB480AF}" type="presOf" srcId="{97DBB519-6283-43CC-9DF0-2D1E703838BA}" destId="{34C02560-C6D1-4497-98AB-00D371F8A12A}" srcOrd="0" destOrd="0" presId="urn:microsoft.com/office/officeart/2008/layout/HexagonCluster"/>
    <dgm:cxn modelId="{0C9FBF89-ABA9-4046-B102-A21EEB8DBC21}" type="presOf" srcId="{9D07F449-942C-406F-84B4-A2419A8FFCFD}" destId="{58ABDF2B-50F5-4DEA-B1CD-940F10CADC10}" srcOrd="0" destOrd="0" presId="urn:microsoft.com/office/officeart/2008/layout/HexagonCluster"/>
    <dgm:cxn modelId="{10BD3DC2-CC0E-4889-9634-52F43363A2BE}" type="presOf" srcId="{3442E5B1-6EC9-4C1E-BFEA-7BFB45AA3573}" destId="{4F7F43F5-E052-4838-B388-E1993EEF8A82}" srcOrd="0" destOrd="0" presId="urn:microsoft.com/office/officeart/2008/layout/HexagonCluster"/>
    <dgm:cxn modelId="{9C1878C9-C68D-4126-9383-927209E1E485}" type="presOf" srcId="{780C32BA-96BC-4C7A-BED0-658F28363E50}" destId="{F7FF49F9-2FFD-4FCF-95F0-F665753D2A54}" srcOrd="0" destOrd="0" presId="urn:microsoft.com/office/officeart/2008/layout/HexagonCluster"/>
    <dgm:cxn modelId="{C53EF7D4-4A70-4035-9548-C804E45B5D00}" type="presOf" srcId="{5595BDE7-3BC8-43BE-8ADA-15DD8846E365}" destId="{6003E6D2-4459-447A-AE0E-9FAA1560754A}" srcOrd="0" destOrd="0" presId="urn:microsoft.com/office/officeart/2008/layout/HexagonCluster"/>
    <dgm:cxn modelId="{7769F3EE-E19E-4ED5-BFE7-BD48E8FB25A0}" type="presOf" srcId="{38B0718A-9026-41FE-BFC6-5945C4288F09}" destId="{D3825FBC-A655-4915-B886-69CCF3B066BE}" srcOrd="0" destOrd="0" presId="urn:microsoft.com/office/officeart/2008/layout/HexagonCluster"/>
    <dgm:cxn modelId="{64371FFD-AB1E-40A8-A3C2-D64665FDAC60}" type="presOf" srcId="{19567DB7-9DEA-43FF-82F8-511E6BA253F0}" destId="{8DDEB22C-22D4-4D50-AEDF-801688B9960B}" srcOrd="0" destOrd="0" presId="urn:microsoft.com/office/officeart/2008/layout/HexagonCluster"/>
    <dgm:cxn modelId="{6C555A5A-EE73-4388-847F-3A3D3F41C18E}" type="presParOf" srcId="{F7FF49F9-2FFD-4FCF-95F0-F665753D2A54}" destId="{C741A567-F3C8-4C3D-AB3B-F962E96C28CC}" srcOrd="0" destOrd="0" presId="urn:microsoft.com/office/officeart/2008/layout/HexagonCluster"/>
    <dgm:cxn modelId="{ECD2E8C1-2910-47E9-94B6-48D4E7A81657}" type="presParOf" srcId="{C741A567-F3C8-4C3D-AB3B-F962E96C28CC}" destId="{621D85E5-8977-408B-B6EC-C44E06430657}" srcOrd="0" destOrd="0" presId="urn:microsoft.com/office/officeart/2008/layout/HexagonCluster"/>
    <dgm:cxn modelId="{DEFBBF28-A5E7-4E39-9042-7F75ED8352B3}" type="presParOf" srcId="{F7FF49F9-2FFD-4FCF-95F0-F665753D2A54}" destId="{A66F2869-C81D-4116-A799-4F8FD70D7649}" srcOrd="1" destOrd="0" presId="urn:microsoft.com/office/officeart/2008/layout/HexagonCluster"/>
    <dgm:cxn modelId="{83E4677C-14C3-4652-ADA1-4E45D2F1CA6D}" type="presParOf" srcId="{A66F2869-C81D-4116-A799-4F8FD70D7649}" destId="{C36EF85B-DADE-48D7-ADA1-853A52058814}" srcOrd="0" destOrd="0" presId="urn:microsoft.com/office/officeart/2008/layout/HexagonCluster"/>
    <dgm:cxn modelId="{02C101EE-F2A0-47C0-99FD-646D58164455}" type="presParOf" srcId="{F7FF49F9-2FFD-4FCF-95F0-F665753D2A54}" destId="{1C3304B4-92C1-4075-849D-741C1D59D446}" srcOrd="2" destOrd="0" presId="urn:microsoft.com/office/officeart/2008/layout/HexagonCluster"/>
    <dgm:cxn modelId="{DEAAB8FC-DDFE-4AAD-8E32-1934C2D6236F}" type="presParOf" srcId="{1C3304B4-92C1-4075-849D-741C1D59D446}" destId="{34C02560-C6D1-4497-98AB-00D371F8A12A}" srcOrd="0" destOrd="0" presId="urn:microsoft.com/office/officeart/2008/layout/HexagonCluster"/>
    <dgm:cxn modelId="{82AD1086-7941-4FAB-9ADF-49044AF84256}" type="presParOf" srcId="{F7FF49F9-2FFD-4FCF-95F0-F665753D2A54}" destId="{1B6610C0-C6F5-4380-A960-209FB1ACA552}" srcOrd="3" destOrd="0" presId="urn:microsoft.com/office/officeart/2008/layout/HexagonCluster"/>
    <dgm:cxn modelId="{0E016BFF-7C1B-4A8C-AC74-09D0BFAFBD58}" type="presParOf" srcId="{1B6610C0-C6F5-4380-A960-209FB1ACA552}" destId="{1F3CEBB0-1B4A-4902-8FC8-6C5251B7F0A1}" srcOrd="0" destOrd="0" presId="urn:microsoft.com/office/officeart/2008/layout/HexagonCluster"/>
    <dgm:cxn modelId="{4B0284D1-B9A4-46C6-B3DE-5A59CF0A6B65}" type="presParOf" srcId="{F7FF49F9-2FFD-4FCF-95F0-F665753D2A54}" destId="{4CF0BAAE-395A-4F67-BFBC-45824563A6C7}" srcOrd="4" destOrd="0" presId="urn:microsoft.com/office/officeart/2008/layout/HexagonCluster"/>
    <dgm:cxn modelId="{3D355B4D-6925-4516-AB74-412588FD1405}" type="presParOf" srcId="{4CF0BAAE-395A-4F67-BFBC-45824563A6C7}" destId="{3A3585C0-0C9E-45DE-98FE-3FE12F6FAF87}" srcOrd="0" destOrd="0" presId="urn:microsoft.com/office/officeart/2008/layout/HexagonCluster"/>
    <dgm:cxn modelId="{6AB510A8-BD3B-4B91-8BFA-41F7AF415133}" type="presParOf" srcId="{F7FF49F9-2FFD-4FCF-95F0-F665753D2A54}" destId="{3D8CB4A1-7613-44AD-9672-039F3932C0B4}" srcOrd="5" destOrd="0" presId="urn:microsoft.com/office/officeart/2008/layout/HexagonCluster"/>
    <dgm:cxn modelId="{2EAC90B5-49BF-457B-A25C-53613D557C3B}" type="presParOf" srcId="{3D8CB4A1-7613-44AD-9672-039F3932C0B4}" destId="{3E521B99-4163-48C5-9E4F-DC533DD61452}" srcOrd="0" destOrd="0" presId="urn:microsoft.com/office/officeart/2008/layout/HexagonCluster"/>
    <dgm:cxn modelId="{88CBDB33-A85D-476A-90F7-24D65E10387B}" type="presParOf" srcId="{F7FF49F9-2FFD-4FCF-95F0-F665753D2A54}" destId="{D27F3CE7-F6EB-430F-A3AA-35CA7DC2B3C3}" srcOrd="6" destOrd="0" presId="urn:microsoft.com/office/officeart/2008/layout/HexagonCluster"/>
    <dgm:cxn modelId="{56D456B1-6A12-4121-9254-1053FA1DD231}" type="presParOf" srcId="{D27F3CE7-F6EB-430F-A3AA-35CA7DC2B3C3}" destId="{11B940A5-0BAA-454D-A002-83934FB00FAA}" srcOrd="0" destOrd="0" presId="urn:microsoft.com/office/officeart/2008/layout/HexagonCluster"/>
    <dgm:cxn modelId="{A1A9FF0F-A9D7-40BD-8F56-918B7C890BFB}" type="presParOf" srcId="{F7FF49F9-2FFD-4FCF-95F0-F665753D2A54}" destId="{0B223FBA-35BB-4C6E-A331-8F0E97C1CB8B}" srcOrd="7" destOrd="0" presId="urn:microsoft.com/office/officeart/2008/layout/HexagonCluster"/>
    <dgm:cxn modelId="{B03C22CE-5C07-41D2-928A-02AB88335A43}" type="presParOf" srcId="{0B223FBA-35BB-4C6E-A331-8F0E97C1CB8B}" destId="{75ACC2A4-E609-4565-8CE7-9152CBBF0A24}" srcOrd="0" destOrd="0" presId="urn:microsoft.com/office/officeart/2008/layout/HexagonCluster"/>
    <dgm:cxn modelId="{E8175302-62CF-4B4E-96A9-86EF02E7C865}" type="presParOf" srcId="{F7FF49F9-2FFD-4FCF-95F0-F665753D2A54}" destId="{0276BD98-2369-4F1C-860E-7356E90C01B1}" srcOrd="8" destOrd="0" presId="urn:microsoft.com/office/officeart/2008/layout/HexagonCluster"/>
    <dgm:cxn modelId="{C819BB01-F1C2-4E95-8912-F17B12D7D834}" type="presParOf" srcId="{0276BD98-2369-4F1C-860E-7356E90C01B1}" destId="{9C3CB3EA-2EE5-41CD-851B-098E0DD42B75}" srcOrd="0" destOrd="0" presId="urn:microsoft.com/office/officeart/2008/layout/HexagonCluster"/>
    <dgm:cxn modelId="{3BE126DA-776B-46E1-A101-077038BD6C8B}" type="presParOf" srcId="{F7FF49F9-2FFD-4FCF-95F0-F665753D2A54}" destId="{F76DBC8A-DFAD-475C-88F9-94FA840FFD9A}" srcOrd="9" destOrd="0" presId="urn:microsoft.com/office/officeart/2008/layout/HexagonCluster"/>
    <dgm:cxn modelId="{2AD04165-F18E-4378-984F-5AE2D07CB31A}" type="presParOf" srcId="{F76DBC8A-DFAD-475C-88F9-94FA840FFD9A}" destId="{89972274-C0C0-4DBC-AFE2-9FDC6B046D80}" srcOrd="0" destOrd="0" presId="urn:microsoft.com/office/officeart/2008/layout/HexagonCluster"/>
    <dgm:cxn modelId="{E1E0E4BA-D1DF-4152-AFD5-4015E6E3E217}" type="presParOf" srcId="{F7FF49F9-2FFD-4FCF-95F0-F665753D2A54}" destId="{D4DCA7B8-FA64-4645-9A29-D69861573FE6}" srcOrd="10" destOrd="0" presId="urn:microsoft.com/office/officeart/2008/layout/HexagonCluster"/>
    <dgm:cxn modelId="{FD733723-D42B-4652-89FB-F03AABB3FF5F}" type="presParOf" srcId="{D4DCA7B8-FA64-4645-9A29-D69861573FE6}" destId="{34A91AF4-1D6B-4459-97F8-16F3087E83B6}" srcOrd="0" destOrd="0" presId="urn:microsoft.com/office/officeart/2008/layout/HexagonCluster"/>
    <dgm:cxn modelId="{EA9713AA-CC1D-4542-A6D3-B1BCD8C077B0}" type="presParOf" srcId="{F7FF49F9-2FFD-4FCF-95F0-F665753D2A54}" destId="{A7D8C53F-ED33-45C9-ACC5-751027792033}" srcOrd="11" destOrd="0" presId="urn:microsoft.com/office/officeart/2008/layout/HexagonCluster"/>
    <dgm:cxn modelId="{3D8450D3-8820-485C-8392-039E3D7890D9}" type="presParOf" srcId="{A7D8C53F-ED33-45C9-ACC5-751027792033}" destId="{EF3B95AA-D275-4FB5-A522-6EB9F35D78EA}" srcOrd="0" destOrd="0" presId="urn:microsoft.com/office/officeart/2008/layout/HexagonCluster"/>
    <dgm:cxn modelId="{15203615-D1A2-4F08-9B26-94528D7BF3D0}" type="presParOf" srcId="{F7FF49F9-2FFD-4FCF-95F0-F665753D2A54}" destId="{771F7D1C-EBB5-44E6-812C-1EEA9803D88F}" srcOrd="12" destOrd="0" presId="urn:microsoft.com/office/officeart/2008/layout/HexagonCluster"/>
    <dgm:cxn modelId="{34FEF25E-0E60-4FCC-BB47-BF65DB99D547}" type="presParOf" srcId="{771F7D1C-EBB5-44E6-812C-1EEA9803D88F}" destId="{4BCC04CC-C512-48B4-84C1-7A365E432458}" srcOrd="0" destOrd="0" presId="urn:microsoft.com/office/officeart/2008/layout/HexagonCluster"/>
    <dgm:cxn modelId="{C97B28B9-B1A3-48DA-AC4C-345504D124B4}" type="presParOf" srcId="{F7FF49F9-2FFD-4FCF-95F0-F665753D2A54}" destId="{8AF7E232-04D4-414E-982E-AFDA14CBAFFE}" srcOrd="13" destOrd="0" presId="urn:microsoft.com/office/officeart/2008/layout/HexagonCluster"/>
    <dgm:cxn modelId="{C660F81E-0183-4ED0-B540-9B265033962D}" type="presParOf" srcId="{8AF7E232-04D4-414E-982E-AFDA14CBAFFE}" destId="{18C4E5BE-8764-48E6-AC8A-26B4BA34B288}" srcOrd="0" destOrd="0" presId="urn:microsoft.com/office/officeart/2008/layout/HexagonCluster"/>
    <dgm:cxn modelId="{0C4D2BEB-4498-4D0F-A035-5F3EB2EB9A9B}" type="presParOf" srcId="{F7FF49F9-2FFD-4FCF-95F0-F665753D2A54}" destId="{CF443D62-2E3F-4D66-9DEA-201396F43DCA}" srcOrd="14" destOrd="0" presId="urn:microsoft.com/office/officeart/2008/layout/HexagonCluster"/>
    <dgm:cxn modelId="{19720880-FAC1-471B-9862-F8806C3399F3}" type="presParOf" srcId="{CF443D62-2E3F-4D66-9DEA-201396F43DCA}" destId="{5DC3AB23-7BEB-486A-86BA-2350230F4DFB}" srcOrd="0" destOrd="0" presId="urn:microsoft.com/office/officeart/2008/layout/HexagonCluster"/>
    <dgm:cxn modelId="{74EF7954-A65D-4F05-AFD6-E80F63028539}" type="presParOf" srcId="{F7FF49F9-2FFD-4FCF-95F0-F665753D2A54}" destId="{1E0C4DF9-DFE6-4B36-96DE-933977FD1713}" srcOrd="15" destOrd="0" presId="urn:microsoft.com/office/officeart/2008/layout/HexagonCluster"/>
    <dgm:cxn modelId="{76E8F1C2-8DBB-499F-A5A6-68B83721E7C9}" type="presParOf" srcId="{1E0C4DF9-DFE6-4B36-96DE-933977FD1713}" destId="{09A63269-561E-4566-8C01-8CBA579F5961}" srcOrd="0" destOrd="0" presId="urn:microsoft.com/office/officeart/2008/layout/HexagonCluster"/>
    <dgm:cxn modelId="{CCFA2284-0273-4451-B6E2-2728EAC3D318}" type="presParOf" srcId="{F7FF49F9-2FFD-4FCF-95F0-F665753D2A54}" destId="{7DB6029F-FED0-41EB-A6B0-0385DA256748}" srcOrd="16" destOrd="0" presId="urn:microsoft.com/office/officeart/2008/layout/HexagonCluster"/>
    <dgm:cxn modelId="{762E1395-4B02-4F38-B37A-48617E556178}" type="presParOf" srcId="{7DB6029F-FED0-41EB-A6B0-0385DA256748}" destId="{06CC1ADC-52EB-4519-8F95-83BE62B08955}" srcOrd="0" destOrd="0" presId="urn:microsoft.com/office/officeart/2008/layout/HexagonCluster"/>
    <dgm:cxn modelId="{13CD00DC-249F-454A-B12C-93758AD6D8FC}" type="presParOf" srcId="{F7FF49F9-2FFD-4FCF-95F0-F665753D2A54}" destId="{3C2FF618-0569-423A-B5E5-5BEBDBCF0026}" srcOrd="17" destOrd="0" presId="urn:microsoft.com/office/officeart/2008/layout/HexagonCluster"/>
    <dgm:cxn modelId="{BE829064-1EBB-4BF7-A8D5-5207B5CBBA0F}" type="presParOf" srcId="{3C2FF618-0569-423A-B5E5-5BEBDBCF0026}" destId="{09EE126D-49C6-4816-8E31-C20348F42DC6}" srcOrd="0" destOrd="0" presId="urn:microsoft.com/office/officeart/2008/layout/HexagonCluster"/>
    <dgm:cxn modelId="{3BDE19AD-E1F3-4DD2-AE3C-1BE4ACD182C7}" type="presParOf" srcId="{F7FF49F9-2FFD-4FCF-95F0-F665753D2A54}" destId="{C8588CE4-34BC-4A60-9E35-4D7E65199CC9}" srcOrd="18" destOrd="0" presId="urn:microsoft.com/office/officeart/2008/layout/HexagonCluster"/>
    <dgm:cxn modelId="{7A6E4F67-2522-44CB-8716-FA94BB95434A}" type="presParOf" srcId="{C8588CE4-34BC-4A60-9E35-4D7E65199CC9}" destId="{6003E6D2-4459-447A-AE0E-9FAA1560754A}" srcOrd="0" destOrd="0" presId="urn:microsoft.com/office/officeart/2008/layout/HexagonCluster"/>
    <dgm:cxn modelId="{2BECB421-CF82-4FFA-8E2D-75A57F84C493}" type="presParOf" srcId="{F7FF49F9-2FFD-4FCF-95F0-F665753D2A54}" destId="{9F37E239-E9C8-467A-9019-F784E8273406}" srcOrd="19" destOrd="0" presId="urn:microsoft.com/office/officeart/2008/layout/HexagonCluster"/>
    <dgm:cxn modelId="{6CAEAF6B-8C9C-4237-B7FC-4D513B3EB1F9}" type="presParOf" srcId="{9F37E239-E9C8-467A-9019-F784E8273406}" destId="{54894097-87CC-4955-8D20-13C53C1E908A}" srcOrd="0" destOrd="0" presId="urn:microsoft.com/office/officeart/2008/layout/HexagonCluster"/>
    <dgm:cxn modelId="{B1B4208C-DDE5-42B5-8D97-13F412D31470}" type="presParOf" srcId="{F7FF49F9-2FFD-4FCF-95F0-F665753D2A54}" destId="{053E756E-77E3-41C2-915E-6D5DF2B5290A}" srcOrd="20" destOrd="0" presId="urn:microsoft.com/office/officeart/2008/layout/HexagonCluster"/>
    <dgm:cxn modelId="{3C7E7D82-9C25-4FAB-AD35-83E4773B2D70}" type="presParOf" srcId="{053E756E-77E3-41C2-915E-6D5DF2B5290A}" destId="{4F7F43F5-E052-4838-B388-E1993EEF8A82}" srcOrd="0" destOrd="0" presId="urn:microsoft.com/office/officeart/2008/layout/HexagonCluster"/>
    <dgm:cxn modelId="{0AA20382-A6ED-4FE6-B6F6-B5A8DA0A2CA3}" type="presParOf" srcId="{F7FF49F9-2FFD-4FCF-95F0-F665753D2A54}" destId="{0E79AD68-2967-4229-99CE-EC862B621E4A}" srcOrd="21" destOrd="0" presId="urn:microsoft.com/office/officeart/2008/layout/HexagonCluster"/>
    <dgm:cxn modelId="{8729F5AE-1EBE-472A-A0BB-806130029664}" type="presParOf" srcId="{0E79AD68-2967-4229-99CE-EC862B621E4A}" destId="{05BEADD4-453D-4665-B6C1-BB274B7911EB}" srcOrd="0" destOrd="0" presId="urn:microsoft.com/office/officeart/2008/layout/HexagonCluster"/>
    <dgm:cxn modelId="{446840DA-FB68-4297-9AC5-0485E20A81E6}" type="presParOf" srcId="{F7FF49F9-2FFD-4FCF-95F0-F665753D2A54}" destId="{611B3722-7767-4C38-96CA-00BE4A110682}" srcOrd="22" destOrd="0" presId="urn:microsoft.com/office/officeart/2008/layout/HexagonCluster"/>
    <dgm:cxn modelId="{1DC8B0FD-8BB6-478B-9A39-FE79C4015E14}" type="presParOf" srcId="{611B3722-7767-4C38-96CA-00BE4A110682}" destId="{6A83EE22-528A-405C-8F47-4442314BDAB2}" srcOrd="0" destOrd="0" presId="urn:microsoft.com/office/officeart/2008/layout/HexagonCluster"/>
    <dgm:cxn modelId="{99A29F71-E8A9-4C02-AC49-D9609C9BAE23}" type="presParOf" srcId="{F7FF49F9-2FFD-4FCF-95F0-F665753D2A54}" destId="{8B6E14DB-4FE0-4438-B970-0EF5104155EA}" srcOrd="23" destOrd="0" presId="urn:microsoft.com/office/officeart/2008/layout/HexagonCluster"/>
    <dgm:cxn modelId="{695DAC15-121A-4D6A-9D23-4C56F80CF03E}" type="presParOf" srcId="{8B6E14DB-4FE0-4438-B970-0EF5104155EA}" destId="{E5DD9646-C824-4D40-8A53-EC526E3685AD}" srcOrd="0" destOrd="0" presId="urn:microsoft.com/office/officeart/2008/layout/HexagonCluster"/>
    <dgm:cxn modelId="{B129518A-39E7-48F2-859A-498A1A72613C}" type="presParOf" srcId="{F7FF49F9-2FFD-4FCF-95F0-F665753D2A54}" destId="{00707646-872C-4DC1-B4D7-F574079E3C91}" srcOrd="24" destOrd="0" presId="urn:microsoft.com/office/officeart/2008/layout/HexagonCluster"/>
    <dgm:cxn modelId="{D0551C42-1DFA-43DA-9D88-8CEBC22E11A7}" type="presParOf" srcId="{00707646-872C-4DC1-B4D7-F574079E3C91}" destId="{58ABDF2B-50F5-4DEA-B1CD-940F10CADC10}" srcOrd="0" destOrd="0" presId="urn:microsoft.com/office/officeart/2008/layout/HexagonCluster"/>
    <dgm:cxn modelId="{5BA9717D-F1BE-4876-8DCA-B3D1F431F9C1}" type="presParOf" srcId="{F7FF49F9-2FFD-4FCF-95F0-F665753D2A54}" destId="{F6B43486-CA24-41F2-8409-F9C1E26DC17D}" srcOrd="25" destOrd="0" presId="urn:microsoft.com/office/officeart/2008/layout/HexagonCluster"/>
    <dgm:cxn modelId="{A25855C2-6616-46D5-8F95-8F0EABED4B99}" type="presParOf" srcId="{F6B43486-CA24-41F2-8409-F9C1E26DC17D}" destId="{9BB1EBED-61E0-428A-A294-990248645F3B}" srcOrd="0" destOrd="0" presId="urn:microsoft.com/office/officeart/2008/layout/HexagonCluster"/>
    <dgm:cxn modelId="{865AAA23-4F8E-4906-B391-A996B5ACCD5E}" type="presParOf" srcId="{F7FF49F9-2FFD-4FCF-95F0-F665753D2A54}" destId="{0A202C11-96B7-4E94-A5FF-5AE9E75F73D9}" srcOrd="26" destOrd="0" presId="urn:microsoft.com/office/officeart/2008/layout/HexagonCluster"/>
    <dgm:cxn modelId="{B6AF537B-9364-4CA8-930A-E7EF1AC2E994}" type="presParOf" srcId="{0A202C11-96B7-4E94-A5FF-5AE9E75F73D9}" destId="{3914F33F-9D8B-48D5-966F-0A43F1C506BC}" srcOrd="0" destOrd="0" presId="urn:microsoft.com/office/officeart/2008/layout/HexagonCluster"/>
    <dgm:cxn modelId="{5A644F1C-C12D-49A7-8C10-348CA255D6D2}" type="presParOf" srcId="{F7FF49F9-2FFD-4FCF-95F0-F665753D2A54}" destId="{CF11A24D-61FB-4A6D-89C8-DFC1C1E6558F}" srcOrd="27" destOrd="0" presId="urn:microsoft.com/office/officeart/2008/layout/HexagonCluster"/>
    <dgm:cxn modelId="{B52D1020-694F-4B93-ACE4-E6DEF9BEA337}" type="presParOf" srcId="{CF11A24D-61FB-4A6D-89C8-DFC1C1E6558F}" destId="{A2A17122-0A28-491A-8E0D-D6FB6E36D3AC}" srcOrd="0" destOrd="0" presId="urn:microsoft.com/office/officeart/2008/layout/HexagonCluster"/>
    <dgm:cxn modelId="{C6625E1D-306B-4C48-8C6F-A6EA340E2773}" type="presParOf" srcId="{F7FF49F9-2FFD-4FCF-95F0-F665753D2A54}" destId="{CAC0D545-A093-426A-AEAF-1B6803F139F5}" srcOrd="28" destOrd="0" presId="urn:microsoft.com/office/officeart/2008/layout/HexagonCluster"/>
    <dgm:cxn modelId="{4BA3E447-D5D9-48D6-AC81-BB1C57114085}" type="presParOf" srcId="{CAC0D545-A093-426A-AEAF-1B6803F139F5}" destId="{E5F68894-8BAD-4A38-B888-BB5631F7BE5B}" srcOrd="0" destOrd="0" presId="urn:microsoft.com/office/officeart/2008/layout/HexagonCluster"/>
    <dgm:cxn modelId="{213D0F6A-B57D-454E-A610-98EB5C66F9D2}" type="presParOf" srcId="{F7FF49F9-2FFD-4FCF-95F0-F665753D2A54}" destId="{CA45E145-C8FB-455F-AA5D-DED1135ECA7E}" srcOrd="29" destOrd="0" presId="urn:microsoft.com/office/officeart/2008/layout/HexagonCluster"/>
    <dgm:cxn modelId="{9B1DB873-9D01-44F0-81ED-7E8DDD3BDF97}" type="presParOf" srcId="{CA45E145-C8FB-455F-AA5D-DED1135ECA7E}" destId="{A71F62C3-3030-4E82-93F8-9F1550CA311F}" srcOrd="0" destOrd="0" presId="urn:microsoft.com/office/officeart/2008/layout/HexagonCluster"/>
    <dgm:cxn modelId="{094FFC61-5AA6-4916-AF7F-E0070DC9C543}" type="presParOf" srcId="{F7FF49F9-2FFD-4FCF-95F0-F665753D2A54}" destId="{F4FE0ECC-D837-4AB5-926F-5892876990F5}" srcOrd="30" destOrd="0" presId="urn:microsoft.com/office/officeart/2008/layout/HexagonCluster"/>
    <dgm:cxn modelId="{C30B17FA-3DAC-41B5-A0F8-7B40B07A6A6F}" type="presParOf" srcId="{F4FE0ECC-D837-4AB5-926F-5892876990F5}" destId="{8DDEB22C-22D4-4D50-AEDF-801688B9960B}" srcOrd="0" destOrd="0" presId="urn:microsoft.com/office/officeart/2008/layout/HexagonCluster"/>
    <dgm:cxn modelId="{395398CC-C197-41B5-BE61-10490CD3012D}" type="presParOf" srcId="{F7FF49F9-2FFD-4FCF-95F0-F665753D2A54}" destId="{EB547500-CF18-4D37-BB37-C4994A5822C1}" srcOrd="31" destOrd="0" presId="urn:microsoft.com/office/officeart/2008/layout/HexagonCluster"/>
    <dgm:cxn modelId="{68ED81DE-2E13-462D-BB5D-8C5E0AC45C09}" type="presParOf" srcId="{EB547500-CF18-4D37-BB37-C4994A5822C1}" destId="{DAF9E330-DB70-48DB-A54B-B39C0CF1A506}" srcOrd="0" destOrd="0" presId="urn:microsoft.com/office/officeart/2008/layout/HexagonCluster"/>
    <dgm:cxn modelId="{B72F8B79-FC7E-4131-B5C7-9295F970D6C0}" type="presParOf" srcId="{F7FF49F9-2FFD-4FCF-95F0-F665753D2A54}" destId="{A5DA3CB2-9FBC-45AE-8EFA-4953A90EB615}" srcOrd="32" destOrd="0" presId="urn:microsoft.com/office/officeart/2008/layout/HexagonCluster"/>
    <dgm:cxn modelId="{77AA7ED3-934D-4F1E-91DC-76B69BFC0D4B}" type="presParOf" srcId="{A5DA3CB2-9FBC-45AE-8EFA-4953A90EB615}" destId="{4A9AFF69-2D56-4E22-9C27-BE205022C410}" srcOrd="0" destOrd="0" presId="urn:microsoft.com/office/officeart/2008/layout/HexagonCluster"/>
    <dgm:cxn modelId="{7E5F0951-064B-44F7-82CC-D4106E9C96AA}" type="presParOf" srcId="{F7FF49F9-2FFD-4FCF-95F0-F665753D2A54}" destId="{556283D2-CA54-463B-813A-DDFAFDAE515F}" srcOrd="33" destOrd="0" presId="urn:microsoft.com/office/officeart/2008/layout/HexagonCluster"/>
    <dgm:cxn modelId="{7A9EFBD5-8ED3-4C32-9652-E73DAFDDBBB5}" type="presParOf" srcId="{556283D2-CA54-463B-813A-DDFAFDAE515F}" destId="{C356FFA9-85A8-4668-9779-55D07F88EC39}" srcOrd="0" destOrd="0" presId="urn:microsoft.com/office/officeart/2008/layout/HexagonCluster"/>
    <dgm:cxn modelId="{5FCD3670-47C0-4A4E-98AD-32F62A84A6BF}" type="presParOf" srcId="{F7FF49F9-2FFD-4FCF-95F0-F665753D2A54}" destId="{A9E098A1-1DBB-4217-ACF1-5828B89838D2}" srcOrd="34" destOrd="0" presId="urn:microsoft.com/office/officeart/2008/layout/HexagonCluster"/>
    <dgm:cxn modelId="{E3129B77-7523-43BD-BEA1-39CE922F122C}" type="presParOf" srcId="{A9E098A1-1DBB-4217-ACF1-5828B89838D2}" destId="{D3825FBC-A655-4915-B886-69CCF3B066BE}" srcOrd="0" destOrd="0" presId="urn:microsoft.com/office/officeart/2008/layout/HexagonCluster"/>
    <dgm:cxn modelId="{5A979364-FE89-44D2-9C75-78819A856653}" type="presParOf" srcId="{F7FF49F9-2FFD-4FCF-95F0-F665753D2A54}" destId="{EA4CA4DF-E6A0-4BF5-AEAC-BB6FE562F4B0}" srcOrd="35" destOrd="0" presId="urn:microsoft.com/office/officeart/2008/layout/HexagonCluster"/>
    <dgm:cxn modelId="{5343B4E7-68E8-4220-A573-A562D7B778F0}" type="presParOf" srcId="{EA4CA4DF-E6A0-4BF5-AEAC-BB6FE562F4B0}" destId="{A8A1E5B0-20F1-4CB1-9B7C-76CEACECF5B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85E5-8977-408B-B6EC-C44E06430657}">
      <dsp:nvSpPr>
        <dsp:cNvPr id="0" name=""/>
        <dsp:cNvSpPr/>
      </dsp:nvSpPr>
      <dsp:spPr>
        <a:xfrm>
          <a:off x="1282711" y="2306470"/>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Aboriginal Studies</a:t>
          </a:r>
        </a:p>
      </dsp:txBody>
      <dsp:txXfrm>
        <a:off x="1513658" y="2504708"/>
        <a:ext cx="1029396" cy="883600"/>
      </dsp:txXfrm>
    </dsp:sp>
    <dsp:sp modelId="{C36EF85B-DADE-48D7-ADA1-853A52058814}">
      <dsp:nvSpPr>
        <dsp:cNvPr id="0" name=""/>
        <dsp:cNvSpPr/>
      </dsp:nvSpPr>
      <dsp:spPr>
        <a:xfrm>
          <a:off x="1318546" y="2878995"/>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02560-C6D1-4497-98AB-00D371F8A12A}">
      <dsp:nvSpPr>
        <dsp:cNvPr id="0" name=""/>
        <dsp:cNvSpPr/>
      </dsp:nvSpPr>
      <dsp:spPr>
        <a:xfrm>
          <a:off x="0" y="1598919"/>
          <a:ext cx="1491290" cy="1280076"/>
        </a:xfrm>
        <a:prstGeom prst="hexagon">
          <a:avLst>
            <a:gd name="adj" fmla="val 25000"/>
            <a:gd name="vf" fmla="val 115470"/>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6000" r="-16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CEBB0-1B4A-4902-8FC8-6C5251B7F0A1}">
      <dsp:nvSpPr>
        <dsp:cNvPr id="0" name=""/>
        <dsp:cNvSpPr/>
      </dsp:nvSpPr>
      <dsp:spPr>
        <a:xfrm>
          <a:off x="1020840" y="2709125"/>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585C0-0C9E-45DE-98FE-3FE12F6FAF87}">
      <dsp:nvSpPr>
        <dsp:cNvPr id="0" name=""/>
        <dsp:cNvSpPr/>
      </dsp:nvSpPr>
      <dsp:spPr>
        <a:xfrm>
          <a:off x="2566342" y="1595047"/>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Ancient History</a:t>
          </a:r>
        </a:p>
      </dsp:txBody>
      <dsp:txXfrm>
        <a:off x="2797289" y="1793285"/>
        <a:ext cx="1029396" cy="883600"/>
      </dsp:txXfrm>
    </dsp:sp>
    <dsp:sp modelId="{3E521B99-4163-48C5-9E4F-DC533DD61452}">
      <dsp:nvSpPr>
        <dsp:cNvPr id="0" name=""/>
        <dsp:cNvSpPr/>
      </dsp:nvSpPr>
      <dsp:spPr>
        <a:xfrm>
          <a:off x="3592695" y="2702350"/>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940A5-0BAA-454D-A002-83934FB00FAA}">
      <dsp:nvSpPr>
        <dsp:cNvPr id="0" name=""/>
        <dsp:cNvSpPr/>
      </dsp:nvSpPr>
      <dsp:spPr>
        <a:xfrm>
          <a:off x="3849053" y="2304050"/>
          <a:ext cx="1491290" cy="1280076"/>
        </a:xfrm>
        <a:prstGeom prst="hexagon">
          <a:avLst>
            <a:gd name="adj" fmla="val 25000"/>
            <a:gd name="vf" fmla="val 115470"/>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14000" r="-14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CC2A4-E609-4565-8CE7-9152CBBF0A24}">
      <dsp:nvSpPr>
        <dsp:cNvPr id="0" name=""/>
        <dsp:cNvSpPr/>
      </dsp:nvSpPr>
      <dsp:spPr>
        <a:xfrm>
          <a:off x="3884888" y="2873672"/>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CB3EA-2EE5-41CD-851B-098E0DD42B75}">
      <dsp:nvSpPr>
        <dsp:cNvPr id="0" name=""/>
        <dsp:cNvSpPr/>
      </dsp:nvSpPr>
      <dsp:spPr>
        <a:xfrm>
          <a:off x="1282711" y="891368"/>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Business Studies</a:t>
          </a:r>
        </a:p>
      </dsp:txBody>
      <dsp:txXfrm>
        <a:off x="1513658" y="1089606"/>
        <a:ext cx="1029396" cy="883600"/>
      </dsp:txXfrm>
    </dsp:sp>
    <dsp:sp modelId="{89972274-C0C0-4DBC-AFE2-9FDC6B046D80}">
      <dsp:nvSpPr>
        <dsp:cNvPr id="0" name=""/>
        <dsp:cNvSpPr/>
      </dsp:nvSpPr>
      <dsp:spPr>
        <a:xfrm>
          <a:off x="2298038" y="908791"/>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91AF4-1D6B-4459-97F8-16F3087E83B6}">
      <dsp:nvSpPr>
        <dsp:cNvPr id="0" name=""/>
        <dsp:cNvSpPr/>
      </dsp:nvSpPr>
      <dsp:spPr>
        <a:xfrm>
          <a:off x="2566342" y="179462"/>
          <a:ext cx="1491290" cy="1280076"/>
        </a:xfrm>
        <a:prstGeom prst="hexagon">
          <a:avLst>
            <a:gd name="adj" fmla="val 25000"/>
            <a:gd name="vf" fmla="val 115470"/>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4000" r="-14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B95AA-D275-4FB5-A522-6EB9F35D78EA}">
      <dsp:nvSpPr>
        <dsp:cNvPr id="0" name=""/>
        <dsp:cNvSpPr/>
      </dsp:nvSpPr>
      <dsp:spPr>
        <a:xfrm>
          <a:off x="2608609" y="746664"/>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C04CC-C512-48B4-84C1-7A365E432458}">
      <dsp:nvSpPr>
        <dsp:cNvPr id="0" name=""/>
        <dsp:cNvSpPr/>
      </dsp:nvSpPr>
      <dsp:spPr>
        <a:xfrm>
          <a:off x="3849053" y="888465"/>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Geography</a:t>
          </a:r>
        </a:p>
      </dsp:txBody>
      <dsp:txXfrm>
        <a:off x="4080000" y="1086703"/>
        <a:ext cx="1029396" cy="883600"/>
      </dsp:txXfrm>
    </dsp:sp>
    <dsp:sp modelId="{18C4E5BE-8764-48E6-AC8A-26B4BA34B288}">
      <dsp:nvSpPr>
        <dsp:cNvPr id="0" name=""/>
        <dsp:cNvSpPr/>
      </dsp:nvSpPr>
      <dsp:spPr>
        <a:xfrm>
          <a:off x="5139116" y="1455667"/>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3AB23-7BEB-486A-86BA-2350230F4DFB}">
      <dsp:nvSpPr>
        <dsp:cNvPr id="0" name=""/>
        <dsp:cNvSpPr/>
      </dsp:nvSpPr>
      <dsp:spPr>
        <a:xfrm>
          <a:off x="5131765" y="1608114"/>
          <a:ext cx="1491290" cy="1280076"/>
        </a:xfrm>
        <a:prstGeom prst="hexagon">
          <a:avLst>
            <a:gd name="adj" fmla="val 25000"/>
            <a:gd name="vf" fmla="val 115470"/>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33000" r="-33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63269-561E-4566-8C01-8CBA579F5961}">
      <dsp:nvSpPr>
        <dsp:cNvPr id="0" name=""/>
        <dsp:cNvSpPr/>
      </dsp:nvSpPr>
      <dsp:spPr>
        <a:xfrm>
          <a:off x="5422121" y="1631344"/>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C1ADC-52EB-4519-8F95-83BE62B08955}">
      <dsp:nvSpPr>
        <dsp:cNvPr id="0" name=""/>
        <dsp:cNvSpPr/>
      </dsp:nvSpPr>
      <dsp:spPr>
        <a:xfrm>
          <a:off x="5131765" y="193013"/>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Legal Studies</a:t>
          </a:r>
        </a:p>
      </dsp:txBody>
      <dsp:txXfrm>
        <a:off x="5362712" y="391251"/>
        <a:ext cx="1029396" cy="883600"/>
      </dsp:txXfrm>
    </dsp:sp>
    <dsp:sp modelId="{09EE126D-49C6-4816-8E31-C20348F42DC6}">
      <dsp:nvSpPr>
        <dsp:cNvPr id="0" name=""/>
        <dsp:cNvSpPr/>
      </dsp:nvSpPr>
      <dsp:spPr>
        <a:xfrm>
          <a:off x="6421827" y="766991"/>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3E6D2-4459-447A-AE0E-9FAA1560754A}">
      <dsp:nvSpPr>
        <dsp:cNvPr id="0" name=""/>
        <dsp:cNvSpPr/>
      </dsp:nvSpPr>
      <dsp:spPr>
        <a:xfrm>
          <a:off x="6415396" y="907339"/>
          <a:ext cx="1491290" cy="1280076"/>
        </a:xfrm>
        <a:prstGeom prst="hexagon">
          <a:avLst>
            <a:gd name="adj" fmla="val 25000"/>
            <a:gd name="vf" fmla="val 115470"/>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l="-14000" r="-14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94097-87CC-4955-8D20-13C53C1E908A}">
      <dsp:nvSpPr>
        <dsp:cNvPr id="0" name=""/>
        <dsp:cNvSpPr/>
      </dsp:nvSpPr>
      <dsp:spPr>
        <a:xfrm>
          <a:off x="6712183" y="935893"/>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F43F5-E052-4838-B388-E1993EEF8A82}">
      <dsp:nvSpPr>
        <dsp:cNvPr id="0" name=""/>
        <dsp:cNvSpPr/>
      </dsp:nvSpPr>
      <dsp:spPr>
        <a:xfrm>
          <a:off x="6415396" y="2320505"/>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Modern History</a:t>
          </a:r>
        </a:p>
      </dsp:txBody>
      <dsp:txXfrm>
        <a:off x="6646343" y="2518743"/>
        <a:ext cx="1029396" cy="883600"/>
      </dsp:txXfrm>
    </dsp:sp>
    <dsp:sp modelId="{05BEADD4-453D-4665-B6C1-BB274B7911EB}">
      <dsp:nvSpPr>
        <dsp:cNvPr id="0" name=""/>
        <dsp:cNvSpPr/>
      </dsp:nvSpPr>
      <dsp:spPr>
        <a:xfrm>
          <a:off x="6710346" y="3441842"/>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3EE22-528A-405C-8F47-4442314BDAB2}">
      <dsp:nvSpPr>
        <dsp:cNvPr id="0" name=""/>
        <dsp:cNvSpPr/>
      </dsp:nvSpPr>
      <dsp:spPr>
        <a:xfrm>
          <a:off x="5131765" y="3021280"/>
          <a:ext cx="1491290" cy="1280076"/>
        </a:xfrm>
        <a:prstGeom prst="hexagon">
          <a:avLst>
            <a:gd name="adj" fmla="val 25000"/>
            <a:gd name="vf" fmla="val 115470"/>
          </a:avLst>
        </a:prstGeom>
        <a:blipFill>
          <a:blip xmlns:r="http://schemas.openxmlformats.org/officeDocument/2006/relationships" r:embed="rId11">
            <a:extLst>
              <a:ext uri="{837473B0-CC2E-450A-ABE3-18F120FF3D39}">
                <a1611:picAttrSrcUrl xmlns:a1611="http://schemas.microsoft.com/office/drawing/2016/11/main" r:id="rId12"/>
              </a:ext>
            </a:extLst>
          </a:blip>
          <a:srcRect/>
          <a:stretch>
            <a:fillRect t="-16000" b="-16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D9646-C824-4D40-8A53-EC526E3685AD}">
      <dsp:nvSpPr>
        <dsp:cNvPr id="0" name=""/>
        <dsp:cNvSpPr/>
      </dsp:nvSpPr>
      <dsp:spPr>
        <a:xfrm>
          <a:off x="6433772" y="3583158"/>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BDF2B-50F5-4DEA-B1CD-940F10CADC10}">
      <dsp:nvSpPr>
        <dsp:cNvPr id="0" name=""/>
        <dsp:cNvSpPr/>
      </dsp:nvSpPr>
      <dsp:spPr>
        <a:xfrm>
          <a:off x="2565423" y="3013536"/>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Society and Culture</a:t>
          </a:r>
        </a:p>
      </dsp:txBody>
      <dsp:txXfrm>
        <a:off x="2796370" y="3211774"/>
        <a:ext cx="1029396" cy="883600"/>
      </dsp:txXfrm>
    </dsp:sp>
    <dsp:sp modelId="{9BB1EBED-61E0-428A-A294-990248645F3B}">
      <dsp:nvSpPr>
        <dsp:cNvPr id="0" name=""/>
        <dsp:cNvSpPr/>
      </dsp:nvSpPr>
      <dsp:spPr>
        <a:xfrm>
          <a:off x="2607690" y="3580738"/>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4F33F-9D8B-48D5-966F-0A43F1C506BC}">
      <dsp:nvSpPr>
        <dsp:cNvPr id="0" name=""/>
        <dsp:cNvSpPr/>
      </dsp:nvSpPr>
      <dsp:spPr>
        <a:xfrm>
          <a:off x="1281792" y="3724959"/>
          <a:ext cx="1491290" cy="1280076"/>
        </a:xfrm>
        <a:prstGeom prst="hexagon">
          <a:avLst>
            <a:gd name="adj" fmla="val 25000"/>
            <a:gd name="vf" fmla="val 115470"/>
          </a:avLst>
        </a:prstGeom>
        <a:blipFill>
          <a:blip xmlns:r="http://schemas.openxmlformats.org/officeDocument/2006/relationships" r:embed="rId13">
            <a:extLst>
              <a:ext uri="{837473B0-CC2E-450A-ABE3-18F120FF3D39}">
                <a1611:picAttrSrcUrl xmlns:a1611="http://schemas.microsoft.com/office/drawing/2016/11/main" r:id="rId14"/>
              </a:ext>
            </a:extLst>
          </a:blip>
          <a:srcRect/>
          <a:stretch>
            <a:fillRect l="-14000" r="-14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17122-0A28-491A-8E0D-D6FB6E36D3AC}">
      <dsp:nvSpPr>
        <dsp:cNvPr id="0" name=""/>
        <dsp:cNvSpPr/>
      </dsp:nvSpPr>
      <dsp:spPr>
        <a:xfrm>
          <a:off x="2297119" y="3742865"/>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68894-8BAD-4A38-B888-BB5631F7BE5B}">
      <dsp:nvSpPr>
        <dsp:cNvPr id="0" name=""/>
        <dsp:cNvSpPr/>
      </dsp:nvSpPr>
      <dsp:spPr>
        <a:xfrm>
          <a:off x="7691675" y="3037734"/>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Studies of Religion I and II</a:t>
          </a:r>
        </a:p>
      </dsp:txBody>
      <dsp:txXfrm>
        <a:off x="7922622" y="3235972"/>
        <a:ext cx="1029396" cy="883600"/>
      </dsp:txXfrm>
    </dsp:sp>
    <dsp:sp modelId="{A71F62C3-3030-4E82-93F8-9F1550CA311F}">
      <dsp:nvSpPr>
        <dsp:cNvPr id="0" name=""/>
        <dsp:cNvSpPr/>
      </dsp:nvSpPr>
      <dsp:spPr>
        <a:xfrm>
          <a:off x="7987544" y="4159072"/>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EB22C-22D4-4D50-AEDF-801688B9960B}">
      <dsp:nvSpPr>
        <dsp:cNvPr id="0" name=""/>
        <dsp:cNvSpPr/>
      </dsp:nvSpPr>
      <dsp:spPr>
        <a:xfrm>
          <a:off x="6408964" y="3738994"/>
          <a:ext cx="1491290" cy="1280076"/>
        </a:xfrm>
        <a:prstGeom prst="hexagon">
          <a:avLst>
            <a:gd name="adj" fmla="val 25000"/>
            <a:gd name="vf" fmla="val 115470"/>
          </a:avLst>
        </a:prstGeom>
        <a:blipFill>
          <a:blip xmlns:r="http://schemas.openxmlformats.org/officeDocument/2006/relationships" r:embed="rId15">
            <a:extLst>
              <a:ext uri="{837473B0-CC2E-450A-ABE3-18F120FF3D39}">
                <a1611:picAttrSrcUrl xmlns:a1611="http://schemas.microsoft.com/office/drawing/2016/11/main" r:id="rId16"/>
              </a:ext>
            </a:extLst>
          </a:blip>
          <a:srcRect/>
          <a:stretch>
            <a:fillRect t="-9000" b="-9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F9E330-DB70-48DB-A54B-B39C0CF1A506}">
      <dsp:nvSpPr>
        <dsp:cNvPr id="0" name=""/>
        <dsp:cNvSpPr/>
      </dsp:nvSpPr>
      <dsp:spPr>
        <a:xfrm>
          <a:off x="7710971" y="4300872"/>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FF69-2D56-4E22-9C27-BE205022C410}">
      <dsp:nvSpPr>
        <dsp:cNvPr id="0" name=""/>
        <dsp:cNvSpPr/>
      </dsp:nvSpPr>
      <dsp:spPr>
        <a:xfrm>
          <a:off x="7697188" y="207048"/>
          <a:ext cx="1491290" cy="128007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kern="1200" dirty="0"/>
            <a:t>Work Studies</a:t>
          </a:r>
        </a:p>
      </dsp:txBody>
      <dsp:txXfrm>
        <a:off x="7928135" y="405286"/>
        <a:ext cx="1029396" cy="883600"/>
      </dsp:txXfrm>
    </dsp:sp>
    <dsp:sp modelId="{C356FFA9-85A8-4668-9779-55D07F88EC39}">
      <dsp:nvSpPr>
        <dsp:cNvPr id="0" name=""/>
        <dsp:cNvSpPr/>
      </dsp:nvSpPr>
      <dsp:spPr>
        <a:xfrm>
          <a:off x="8729055" y="1332741"/>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25FBC-A655-4915-B886-69CCF3B066BE}">
      <dsp:nvSpPr>
        <dsp:cNvPr id="0" name=""/>
        <dsp:cNvSpPr/>
      </dsp:nvSpPr>
      <dsp:spPr>
        <a:xfrm>
          <a:off x="7697188" y="1620213"/>
          <a:ext cx="1491290" cy="1280076"/>
        </a:xfrm>
        <a:prstGeom prst="hexagon">
          <a:avLst>
            <a:gd name="adj" fmla="val 25000"/>
            <a:gd name="vf" fmla="val 115470"/>
          </a:avLst>
        </a:prstGeom>
        <a:blipFill>
          <a:blip xmlns:r="http://schemas.openxmlformats.org/officeDocument/2006/relationships" r:embed="rId17">
            <a:extLst>
              <a:ext uri="{837473B0-CC2E-450A-ABE3-18F120FF3D39}">
                <a1611:picAttrSrcUrl xmlns:a1611="http://schemas.microsoft.com/office/drawing/2016/11/main" r:id="rId18"/>
              </a:ext>
            </a:extLst>
          </a:blip>
          <a:srcRect/>
          <a:stretch>
            <a:fillRect l="-8000" r="-8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A1E5B0-20F1-4CB1-9B7C-76CEACECF5B2}">
      <dsp:nvSpPr>
        <dsp:cNvPr id="0" name=""/>
        <dsp:cNvSpPr/>
      </dsp:nvSpPr>
      <dsp:spPr>
        <a:xfrm>
          <a:off x="8729055" y="1627957"/>
          <a:ext cx="173662" cy="15002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18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560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313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534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2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1451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29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8277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811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9881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29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2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00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760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Tree>
    <p:extLst>
      <p:ext uri="{BB962C8B-B14F-4D97-AF65-F5344CB8AC3E}">
        <p14:creationId xmlns:p14="http://schemas.microsoft.com/office/powerpoint/2010/main" val="138884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3560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stileex.xyz/en/retail-sales-techniqu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fibromodem.com/category/vide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flickr.com/photos/photographerglen/487374417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eduspiral.com/tag/business-administr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28120484885310021"/><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geography-fieldwork.org/gi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fabiusmaximus.com/2015/03/28/courts-exempt-united-against-nuclear-iran-8170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en.wikipedia.org/wiki/British_entry_into_World_War_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ferrisintroductiontosocialwork.pressbooks.com/chapter/chapter-3-cultural-compet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ourses.lumenlearning.com/sociology/chapter/world-relig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1EE4-7989-4EBF-BBD2-AE614FE017B1}"/>
              </a:ext>
            </a:extLst>
          </p:cNvPr>
          <p:cNvSpPr>
            <a:spLocks noGrp="1"/>
          </p:cNvSpPr>
          <p:nvPr>
            <p:ph type="title"/>
          </p:nvPr>
        </p:nvSpPr>
        <p:spPr>
          <a:xfrm>
            <a:off x="2324100" y="609600"/>
            <a:ext cx="6949902" cy="698500"/>
          </a:xfrm>
        </p:spPr>
        <p:txBody>
          <a:bodyPr/>
          <a:lstStyle/>
          <a:p>
            <a:r>
              <a:rPr lang="en-AU" dirty="0"/>
              <a:t>HSIE Faculty</a:t>
            </a:r>
          </a:p>
        </p:txBody>
      </p:sp>
      <p:pic>
        <p:nvPicPr>
          <p:cNvPr id="4" name="Picture 3">
            <a:extLst>
              <a:ext uri="{FF2B5EF4-FFF2-40B4-BE49-F238E27FC236}">
                <a16:creationId xmlns:a16="http://schemas.microsoft.com/office/drawing/2014/main" id="{C5AD28CA-38B8-4487-8AB9-E8FB86F20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graphicFrame>
        <p:nvGraphicFramePr>
          <p:cNvPr id="8" name="Content Placeholder 7">
            <a:extLst>
              <a:ext uri="{FF2B5EF4-FFF2-40B4-BE49-F238E27FC236}">
                <a16:creationId xmlns:a16="http://schemas.microsoft.com/office/drawing/2014/main" id="{371897D5-154E-423F-9488-63E77C953729}"/>
              </a:ext>
            </a:extLst>
          </p:cNvPr>
          <p:cNvGraphicFramePr>
            <a:graphicFrameLocks noGrp="1"/>
          </p:cNvGraphicFramePr>
          <p:nvPr>
            <p:ph idx="1"/>
            <p:extLst>
              <p:ext uri="{D42A27DB-BD31-4B8C-83A1-F6EECF244321}">
                <p14:modId xmlns:p14="http://schemas.microsoft.com/office/powerpoint/2010/main" val="4149118429"/>
              </p:ext>
            </p:extLst>
          </p:nvPr>
        </p:nvGraphicFramePr>
        <p:xfrm>
          <a:off x="85696" y="1219199"/>
          <a:ext cx="9188479" cy="519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54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Work Studies</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pPr>
              <a:spcBef>
                <a:spcPts val="0"/>
              </a:spcBef>
            </a:pPr>
            <a:r>
              <a:rPr lang="en-AU" dirty="0"/>
              <a:t>D</a:t>
            </a:r>
            <a:r>
              <a:rPr lang="en-US" dirty="0" err="1"/>
              <a:t>evelops</a:t>
            </a:r>
            <a:r>
              <a:rPr lang="en-US" dirty="0"/>
              <a:t> knowledge and understanding of the issues faced in the transition to work and the skills needed for effective career planning and performance of tasks in the work environment</a:t>
            </a:r>
            <a:endParaRPr lang="en-AU" dirty="0"/>
          </a:p>
          <a:p>
            <a:r>
              <a:rPr lang="en-AU" dirty="0"/>
              <a:t>Board endorsed course (Non-ATAR Course) </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E9AFC872-390D-424C-ACD0-57E9284BEBB7}"/>
              </a:ext>
            </a:extLst>
          </p:cNvPr>
          <p:cNvSpPr/>
          <p:nvPr/>
        </p:nvSpPr>
        <p:spPr>
          <a:xfrm>
            <a:off x="3749040" y="3495714"/>
            <a:ext cx="3106881" cy="2666848"/>
          </a:xfrm>
          <a:prstGeom prst="rect">
            <a:avLst/>
          </a:prstGeom>
          <a:blipFill>
            <a:blip r:embed="rId3">
              <a:extLst>
                <a:ext uri="{837473B0-CC2E-450A-ABE3-18F120FF3D39}">
                  <a1611:picAttrSrcUrl xmlns:a1611="http://schemas.microsoft.com/office/drawing/2016/11/main" r:id="rId4"/>
                </a:ext>
              </a:extLst>
            </a:blip>
            <a:srcRect/>
            <a:stretch>
              <a:fillRect l="-8000" r="-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1749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Aboriginal Studies</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Focuses on Aboriginal people’s relationship to the Land, Aboriginal heritage and identity, a comparative study of an International Indigenous community and contemporary challenges facing Aboriginal communities. Research is conducted throughout the two years and involves a project completed as part of the Year 12 course.</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644B1272-4483-43CB-9935-D56C5D32D9A4}"/>
              </a:ext>
            </a:extLst>
          </p:cNvPr>
          <p:cNvSpPr/>
          <p:nvPr/>
        </p:nvSpPr>
        <p:spPr>
          <a:xfrm>
            <a:off x="3467947" y="3775854"/>
            <a:ext cx="3015441" cy="2588359"/>
          </a:xfrm>
          <a:prstGeom prst="rect">
            <a:avLst/>
          </a:prstGeom>
          <a:blipFill>
            <a:blip r:embed="rId3">
              <a:extLst>
                <a:ext uri="{837473B0-CC2E-450A-ABE3-18F120FF3D39}">
                  <a1611:picAttrSrcUrl xmlns:a1611="http://schemas.microsoft.com/office/drawing/2016/11/main" r:id="rId4"/>
                </a:ext>
              </a:extLst>
            </a:blip>
            <a:srcRect/>
            <a:stretch>
              <a:fillRect l="-16000" r="-16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9093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Ancient History</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Provides an understanding of archaeological methods, written sources, and issues involved in the investigation of the ancient past. Involves a research project in the Year 11 course.</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92900B4E-4F8F-470C-ADDD-202454E3D763}"/>
              </a:ext>
            </a:extLst>
          </p:cNvPr>
          <p:cNvSpPr/>
          <p:nvPr/>
        </p:nvSpPr>
        <p:spPr>
          <a:xfrm>
            <a:off x="3454400" y="3548040"/>
            <a:ext cx="3045921" cy="2614522"/>
          </a:xfrm>
          <a:prstGeom prst="rect">
            <a:avLst/>
          </a:prstGeom>
          <a:blipFill>
            <a:blip r:embed="rId3">
              <a:extLst>
                <a:ext uri="{837473B0-CC2E-450A-ABE3-18F120FF3D39}">
                  <a1611:picAttrSrcUrl xmlns:a1611="http://schemas.microsoft.com/office/drawing/2016/11/main" r:id="rId4"/>
                </a:ext>
              </a:extLst>
            </a:blip>
            <a:srcRect/>
            <a:stretch>
              <a:fillRect l="-14000" r="-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718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Business Studies</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Encompasses the theoretical and practical aspects of business, covering the planning of a small business through to the management of operations, marketing, finance and human resources in large businesses.</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0F0C05D9-13A2-4257-8942-1A2CF92F07E3}"/>
              </a:ext>
            </a:extLst>
          </p:cNvPr>
          <p:cNvSpPr/>
          <p:nvPr/>
        </p:nvSpPr>
        <p:spPr>
          <a:xfrm>
            <a:off x="3515360" y="3429000"/>
            <a:ext cx="3275485" cy="2811572"/>
          </a:xfrm>
          <a:prstGeom prst="rect">
            <a:avLst/>
          </a:prstGeom>
          <a:blipFill>
            <a:blip r:embed="rId3">
              <a:extLst>
                <a:ext uri="{837473B0-CC2E-450A-ABE3-18F120FF3D39}">
                  <a1611:picAttrSrcUrl xmlns:a1611="http://schemas.microsoft.com/office/drawing/2016/11/main" r:id="rId4"/>
                </a:ext>
              </a:extLst>
            </a:blip>
            <a:srcRect/>
            <a:stretch>
              <a:fillRect l="-14000" r="-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4686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Geography</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Investigates biophysical and human geography whilst developing knowledge and understanding about spatial and ecological dimensions of geography. Involves a research project as part of the Year 11 course.</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06C88DBA-B03E-45F2-BF39-359654263C86}"/>
              </a:ext>
            </a:extLst>
          </p:cNvPr>
          <p:cNvSpPr/>
          <p:nvPr/>
        </p:nvSpPr>
        <p:spPr>
          <a:xfrm>
            <a:off x="3779520" y="3541480"/>
            <a:ext cx="3153565" cy="2706920"/>
          </a:xfrm>
          <a:prstGeom prst="rect">
            <a:avLst/>
          </a:prstGeom>
          <a:blipFill>
            <a:blip r:embed="rId3">
              <a:extLst>
                <a:ext uri="{837473B0-CC2E-450A-ABE3-18F120FF3D39}">
                  <a1611:picAttrSrcUrl xmlns:a1611="http://schemas.microsoft.com/office/drawing/2016/11/main" r:id="rId4"/>
                </a:ext>
              </a:extLst>
            </a:blip>
            <a:srcRect/>
            <a:stretch>
              <a:fillRect l="-33000" r="-33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4663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Legal Studies</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Develops knowledge and understanding of the nature and functions of law and law-making through investigating, analysing and synthesising legal information and examining legal issues from a variety of perspectives.</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7A7FA3D2-D8B1-4AEE-ADA8-2FC716374866}"/>
              </a:ext>
            </a:extLst>
          </p:cNvPr>
          <p:cNvSpPr/>
          <p:nvPr/>
        </p:nvSpPr>
        <p:spPr>
          <a:xfrm>
            <a:off x="3850640" y="3657120"/>
            <a:ext cx="2777645" cy="2384242"/>
          </a:xfrm>
          <a:prstGeom prst="rect">
            <a:avLst/>
          </a:prstGeom>
          <a:blipFill>
            <a:blip r:embed="rId3">
              <a:extLst>
                <a:ext uri="{837473B0-CC2E-450A-ABE3-18F120FF3D39}">
                  <a1611:picAttrSrcUrl xmlns:a1611="http://schemas.microsoft.com/office/drawing/2016/11/main" r:id="rId4"/>
                </a:ext>
              </a:extLst>
            </a:blip>
            <a:srcRect/>
            <a:stretch>
              <a:fillRect l="-14000" r="-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4786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Modern History</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Develops understanding of methods and issues involved in the investigation of modern history, including personalities, ideas, movements, events and developments that have shaped the modern world. Involves a research project in the Year 11 course.</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E958FB51-FBFA-4555-9EC3-FD91D76227B8}"/>
              </a:ext>
            </a:extLst>
          </p:cNvPr>
          <p:cNvSpPr/>
          <p:nvPr/>
        </p:nvSpPr>
        <p:spPr>
          <a:xfrm>
            <a:off x="3551285" y="3809433"/>
            <a:ext cx="2848765" cy="2445289"/>
          </a:xfrm>
          <a:prstGeom prst="rect">
            <a:avLst/>
          </a:prstGeom>
          <a:blipFill>
            <a:blip r:embed="rId3">
              <a:extLst>
                <a:ext uri="{837473B0-CC2E-450A-ABE3-18F120FF3D39}">
                  <a1611:picAttrSrcUrl xmlns:a1611="http://schemas.microsoft.com/office/drawing/2016/11/main" r:id="rId4"/>
                </a:ext>
              </a:extLst>
            </a:blip>
            <a:srcRect/>
            <a:stretch>
              <a:fillRect t="-16000" b="-16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1857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Society and Culture</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Draws upon concepts and social research methods from anthropology, communication, cultural and media studies, philosophy, social psychology and sociology to develop a clear understanding of the interaction of persons, society, culture, environment and time. Involves a research project as part of the Year 12 course.</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7E4161B8-E2AB-4C63-8256-1A8A4087F906}"/>
              </a:ext>
            </a:extLst>
          </p:cNvPr>
          <p:cNvSpPr>
            <a:spLocks noChangeAspect="1"/>
          </p:cNvSpPr>
          <p:nvPr/>
        </p:nvSpPr>
        <p:spPr>
          <a:xfrm>
            <a:off x="3607637" y="4100975"/>
            <a:ext cx="2736061" cy="2348548"/>
          </a:xfrm>
          <a:prstGeom prst="rect">
            <a:avLst/>
          </a:prstGeom>
          <a:blipFill>
            <a:blip r:embed="rId3">
              <a:extLst>
                <a:ext uri="{837473B0-CC2E-450A-ABE3-18F120FF3D39}">
                  <a1611:picAttrSrcUrl xmlns:a1611="http://schemas.microsoft.com/office/drawing/2016/11/main" r:id="rId4"/>
                </a:ext>
              </a:extLst>
            </a:blip>
            <a:srcRect/>
            <a:stretch>
              <a:fillRect l="-14000" r="-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6291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EB5C-1A62-4255-AB7F-DBB52AD7282D}"/>
              </a:ext>
            </a:extLst>
          </p:cNvPr>
          <p:cNvSpPr>
            <a:spLocks noGrp="1"/>
          </p:cNvSpPr>
          <p:nvPr>
            <p:ph type="title"/>
          </p:nvPr>
        </p:nvSpPr>
        <p:spPr>
          <a:xfrm>
            <a:off x="2232836" y="609600"/>
            <a:ext cx="7041165" cy="1320800"/>
          </a:xfrm>
        </p:spPr>
        <p:txBody>
          <a:bodyPr/>
          <a:lstStyle/>
          <a:p>
            <a:r>
              <a:rPr lang="en-AU" dirty="0"/>
              <a:t>HSIE Faculty – Studies of Religion I AND II</a:t>
            </a:r>
          </a:p>
        </p:txBody>
      </p:sp>
      <p:sp>
        <p:nvSpPr>
          <p:cNvPr id="3" name="Content Placeholder 2">
            <a:extLst>
              <a:ext uri="{FF2B5EF4-FFF2-40B4-BE49-F238E27FC236}">
                <a16:creationId xmlns:a16="http://schemas.microsoft.com/office/drawing/2014/main" id="{9D16BFA6-2E10-4862-80EF-123F458D9405}"/>
              </a:ext>
            </a:extLst>
          </p:cNvPr>
          <p:cNvSpPr>
            <a:spLocks noGrp="1"/>
          </p:cNvSpPr>
          <p:nvPr>
            <p:ph idx="1"/>
          </p:nvPr>
        </p:nvSpPr>
        <p:spPr/>
        <p:txBody>
          <a:bodyPr/>
          <a:lstStyle/>
          <a:p>
            <a:r>
              <a:rPr lang="en-AU" dirty="0"/>
              <a:t>Promotes an understanding and critical awareness of the nature and significance of religion and the influence of belief systems and religious traditions on individuals and within society. Depth Studies include Buddhism and Islam for the one unit course and Buddhism, Judaism and Islam for two unit course. </a:t>
            </a:r>
          </a:p>
          <a:p>
            <a:r>
              <a:rPr lang="en-AU" dirty="0"/>
              <a:t>NOTE: </a:t>
            </a:r>
            <a:r>
              <a:rPr lang="en-AU" dirty="0" err="1"/>
              <a:t>SoR</a:t>
            </a:r>
            <a:r>
              <a:rPr lang="en-AU" dirty="0"/>
              <a:t> I and </a:t>
            </a:r>
            <a:r>
              <a:rPr lang="en-AU" dirty="0" err="1"/>
              <a:t>SoR</a:t>
            </a:r>
            <a:r>
              <a:rPr lang="en-AU" dirty="0"/>
              <a:t> II can not be studied concurrently and differ only in content amount, not difficulty.</a:t>
            </a:r>
          </a:p>
          <a:p>
            <a:endParaRPr lang="en-AU" dirty="0"/>
          </a:p>
        </p:txBody>
      </p:sp>
      <p:pic>
        <p:nvPicPr>
          <p:cNvPr id="4" name="Picture 3">
            <a:extLst>
              <a:ext uri="{FF2B5EF4-FFF2-40B4-BE49-F238E27FC236}">
                <a16:creationId xmlns:a16="http://schemas.microsoft.com/office/drawing/2014/main" id="{1588BAC3-05BC-46A7-AD60-115257DC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6" y="175321"/>
            <a:ext cx="2049934" cy="1864068"/>
          </a:xfrm>
          <a:prstGeom prst="rect">
            <a:avLst/>
          </a:prstGeom>
        </p:spPr>
      </p:pic>
      <p:sp>
        <p:nvSpPr>
          <p:cNvPr id="5" name="Rectangle 4">
            <a:extLst>
              <a:ext uri="{FF2B5EF4-FFF2-40B4-BE49-F238E27FC236}">
                <a16:creationId xmlns:a16="http://schemas.microsoft.com/office/drawing/2014/main" id="{864CEF22-70BB-4FA9-B9BA-91B160A9DD44}"/>
              </a:ext>
            </a:extLst>
          </p:cNvPr>
          <p:cNvSpPr/>
          <p:nvPr/>
        </p:nvSpPr>
        <p:spPr>
          <a:xfrm>
            <a:off x="3945178" y="4516162"/>
            <a:ext cx="2208685" cy="1895865"/>
          </a:xfrm>
          <a:prstGeom prst="rect">
            <a:avLst/>
          </a:prstGeom>
          <a:blipFill>
            <a:blip r:embed="rId3">
              <a:extLst>
                <a:ext uri="{837473B0-CC2E-450A-ABE3-18F120FF3D39}">
                  <a1611:picAttrSrcUrl xmlns:a1611="http://schemas.microsoft.com/office/drawing/2016/11/main" r:id="rId4"/>
                </a:ext>
              </a:extLst>
            </a:blip>
            <a:srcRect/>
            <a:stretch>
              <a:fillRect t="-9000" b="-9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754618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9889c1f3-f770-456a-b084-e97cd84450fa" xsi:nil="true"/>
    <Has_Teacher_Only_SectionGroup xmlns="9889c1f3-f770-456a-b084-e97cd84450fa" xsi:nil="true"/>
    <Invited_Teachers xmlns="9889c1f3-f770-456a-b084-e97cd84450fa" xsi:nil="true"/>
    <FolderType xmlns="9889c1f3-f770-456a-b084-e97cd84450fa" xsi:nil="true"/>
    <Distribution_Groups xmlns="9889c1f3-f770-456a-b084-e97cd84450fa" xsi:nil="true"/>
    <Self_Registration_Enabled xmlns="9889c1f3-f770-456a-b084-e97cd84450fa" xsi:nil="true"/>
    <CultureName xmlns="9889c1f3-f770-456a-b084-e97cd84450fa" xsi:nil="true"/>
    <Is_Collaboration_Space_Locked xmlns="9889c1f3-f770-456a-b084-e97cd84450fa" xsi:nil="true"/>
    <LMS_Mappings xmlns="9889c1f3-f770-456a-b084-e97cd84450fa" xsi:nil="true"/>
    <Invited_Students xmlns="9889c1f3-f770-456a-b084-e97cd84450fa" xsi:nil="true"/>
    <IsNotebookLocked xmlns="9889c1f3-f770-456a-b084-e97cd84450fa" xsi:nil="true"/>
    <Owner xmlns="9889c1f3-f770-456a-b084-e97cd84450fa">
      <UserInfo>
        <DisplayName/>
        <AccountId xsi:nil="true"/>
        <AccountType/>
      </UserInfo>
    </Owner>
    <Teachers xmlns="9889c1f3-f770-456a-b084-e97cd84450fa">
      <UserInfo>
        <DisplayName/>
        <AccountId xsi:nil="true"/>
        <AccountType/>
      </UserInfo>
    </Teachers>
    <Students xmlns="9889c1f3-f770-456a-b084-e97cd84450fa">
      <UserInfo>
        <DisplayName/>
        <AccountId xsi:nil="true"/>
        <AccountType/>
      </UserInfo>
    </Students>
    <DefaultSectionNames xmlns="9889c1f3-f770-456a-b084-e97cd84450fa" xsi:nil="true"/>
    <AppVersion xmlns="9889c1f3-f770-456a-b084-e97cd84450fa" xsi:nil="true"/>
    <NotebookType xmlns="9889c1f3-f770-456a-b084-e97cd84450fa" xsi:nil="true"/>
    <Student_Groups xmlns="9889c1f3-f770-456a-b084-e97cd84450fa">
      <UserInfo>
        <DisplayName/>
        <AccountId xsi:nil="true"/>
        <AccountType/>
      </UserInfo>
    </Student_Groups>
    <Math_Settings xmlns="9889c1f3-f770-456a-b084-e97cd84450fa" xsi:nil="true"/>
    <TeamsChannelId xmlns="9889c1f3-f770-456a-b084-e97cd84450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53870DF129984CBB2801DD0ECA7BD8" ma:contentTypeVersion="33" ma:contentTypeDescription="Create a new document." ma:contentTypeScope="" ma:versionID="283f2d2065b201414bea33e110beeaff">
  <xsd:schema xmlns:xsd="http://www.w3.org/2001/XMLSchema" xmlns:xs="http://www.w3.org/2001/XMLSchema" xmlns:p="http://schemas.microsoft.com/office/2006/metadata/properties" xmlns:ns3="9889c1f3-f770-456a-b084-e97cd84450fa" xmlns:ns4="eb3bdf9a-1661-4a71-93e0-e91dc8e81c6a" targetNamespace="http://schemas.microsoft.com/office/2006/metadata/properties" ma:root="true" ma:fieldsID="758d5ef3eeb067214c707845bdf4ece0" ns3:_="" ns4:_="">
    <xsd:import namespace="9889c1f3-f770-456a-b084-e97cd84450fa"/>
    <xsd:import namespace="eb3bdf9a-1661-4a71-93e0-e91dc8e81c6a"/>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c1f3-f770-456a-b084-e97cd84450f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3bdf9a-1661-4a71-93e0-e91dc8e81c6a"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48A20-72A0-4874-BEC6-4F9E5E0B8037}">
  <ds:schemaRefs>
    <ds:schemaRef ds:uri="http://schemas.microsoft.com/sharepoint/v3/contenttype/forms"/>
  </ds:schemaRefs>
</ds:datastoreItem>
</file>

<file path=customXml/itemProps2.xml><?xml version="1.0" encoding="utf-8"?>
<ds:datastoreItem xmlns:ds="http://schemas.openxmlformats.org/officeDocument/2006/customXml" ds:itemID="{B924032C-7D5E-4C23-8DE5-032E43EB1182}">
  <ds:schemaRefs>
    <ds:schemaRef ds:uri="http://schemas.microsoft.com/office/infopath/2007/PartnerControl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eb3bdf9a-1661-4a71-93e0-e91dc8e81c6a"/>
    <ds:schemaRef ds:uri="9889c1f3-f770-456a-b084-e97cd84450fa"/>
    <ds:schemaRef ds:uri="http://purl.org/dc/dcmitype/"/>
    <ds:schemaRef ds:uri="http://purl.org/dc/terms/"/>
  </ds:schemaRefs>
</ds:datastoreItem>
</file>

<file path=customXml/itemProps3.xml><?xml version="1.0" encoding="utf-8"?>
<ds:datastoreItem xmlns:ds="http://schemas.openxmlformats.org/officeDocument/2006/customXml" ds:itemID="{6B4416D0-7724-4D8C-ABE1-A35A88C4D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c1f3-f770-456a-b084-e97cd84450fa"/>
    <ds:schemaRef ds:uri="eb3bdf9a-1661-4a71-93e0-e91dc8e81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1214</TotalTime>
  <Words>451</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HSIE Faculty</vt:lpstr>
      <vt:lpstr>HSIE Faculty – Aboriginal Studies</vt:lpstr>
      <vt:lpstr>HSIE Faculty – Ancient History</vt:lpstr>
      <vt:lpstr>HSIE Faculty – Business Studies</vt:lpstr>
      <vt:lpstr>HSIE Faculty – Geography</vt:lpstr>
      <vt:lpstr>HSIE Faculty – Legal Studies</vt:lpstr>
      <vt:lpstr>HSIE Faculty – Modern History</vt:lpstr>
      <vt:lpstr>HSIE Faculty – Society and Culture</vt:lpstr>
      <vt:lpstr>HSIE Faculty – Studies of Religion I AND II</vt:lpstr>
      <vt:lpstr>HSIE Faculty – Work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Conroy</dc:creator>
  <cp:lastModifiedBy>Shane Conroy</cp:lastModifiedBy>
  <cp:revision>16</cp:revision>
  <dcterms:created xsi:type="dcterms:W3CDTF">2020-07-29T01:39:17Z</dcterms:created>
  <dcterms:modified xsi:type="dcterms:W3CDTF">2020-08-04T04:25:02Z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0x0101003953870DF129984CBB2801DD0ECA7BD8</vt:lpwstr>
  </property>
</Properties>
</file>